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29" r:id="rId4"/>
    <p:sldId id="331" r:id="rId5"/>
    <p:sldId id="332" r:id="rId6"/>
    <p:sldId id="263" r:id="rId7"/>
    <p:sldId id="286" r:id="rId8"/>
    <p:sldId id="278" r:id="rId9"/>
    <p:sldId id="334" r:id="rId10"/>
    <p:sldId id="314" r:id="rId11"/>
    <p:sldId id="33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3760ED-6743-4FC1-A7E7-3F25A69A006D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F7A30C05-E491-45FF-BC57-1AAE8C23D578}">
      <dgm:prSet phldrT="[Teksts]"/>
      <dgm:spPr/>
      <dgm:t>
        <a:bodyPr/>
        <a:lstStyle/>
        <a:p>
          <a:r>
            <a:rPr lang="lv-LV" dirty="0"/>
            <a:t>Grupas sociālā darbinieka, pedagoga un atkarības speciālista vadībā, individuālās sociālā darbinieka konsultācijas, nometnes, iesaistīšanās projektos, sadarbība ar nevalstiskajām organizācijām</a:t>
          </a:r>
        </a:p>
        <a:p>
          <a:endParaRPr lang="lv-LV" dirty="0"/>
        </a:p>
      </dgm:t>
    </dgm:pt>
    <dgm:pt modelId="{B3084124-4E5D-4ADD-8FB9-03B96E2760CE}" type="parTrans" cxnId="{51C3EF6E-9FAE-4B2E-A1EB-EFF036466494}">
      <dgm:prSet/>
      <dgm:spPr/>
      <dgm:t>
        <a:bodyPr/>
        <a:lstStyle/>
        <a:p>
          <a:endParaRPr lang="lv-LV"/>
        </a:p>
      </dgm:t>
    </dgm:pt>
    <dgm:pt modelId="{B27A3D43-412C-42E3-964F-15F61736AE90}" type="sibTrans" cxnId="{51C3EF6E-9FAE-4B2E-A1EB-EFF036466494}">
      <dgm:prSet/>
      <dgm:spPr/>
      <dgm:t>
        <a:bodyPr/>
        <a:lstStyle/>
        <a:p>
          <a:endParaRPr lang="lv-LV"/>
        </a:p>
      </dgm:t>
    </dgm:pt>
    <dgm:pt modelId="{F9559211-82C3-4DA3-904C-F8145ED4A87E}">
      <dgm:prSet phldrT="[Teksts]"/>
      <dgm:spPr/>
      <dgm:t>
        <a:bodyPr/>
        <a:lstStyle/>
        <a:p>
          <a:r>
            <a:rPr lang="lv-LV" dirty="0"/>
            <a:t>Konsultācijas (psihologs, vardarbību veikušie), grupas (izglītojošas, atbalsta)</a:t>
          </a:r>
        </a:p>
      </dgm:t>
    </dgm:pt>
    <dgm:pt modelId="{841E49FD-0004-48BC-888D-963EE0B2D3DD}" type="parTrans" cxnId="{001C3E32-9C93-4200-81DC-0F8CE6C6F773}">
      <dgm:prSet/>
      <dgm:spPr/>
      <dgm:t>
        <a:bodyPr/>
        <a:lstStyle/>
        <a:p>
          <a:endParaRPr lang="lv-LV"/>
        </a:p>
      </dgm:t>
    </dgm:pt>
    <dgm:pt modelId="{D67A06C7-6201-44B0-869B-9E1401E1248A}" type="sibTrans" cxnId="{001C3E32-9C93-4200-81DC-0F8CE6C6F773}">
      <dgm:prSet/>
      <dgm:spPr/>
      <dgm:t>
        <a:bodyPr/>
        <a:lstStyle/>
        <a:p>
          <a:endParaRPr lang="lv-LV"/>
        </a:p>
      </dgm:t>
    </dgm:pt>
    <dgm:pt modelId="{424BFF65-ACC4-4378-8D1B-2798C9F587CE}">
      <dgm:prSet phldrT="[Teksts]" phldr="1"/>
      <dgm:spPr/>
      <dgm:t>
        <a:bodyPr/>
        <a:lstStyle/>
        <a:p>
          <a:endParaRPr lang="lv-LV" dirty="0"/>
        </a:p>
      </dgm:t>
    </dgm:pt>
    <dgm:pt modelId="{CB2941E4-6005-4909-9EF6-AE762982013A}" type="parTrans" cxnId="{79136941-F0EB-4177-955A-57B1B8D49046}">
      <dgm:prSet/>
      <dgm:spPr/>
      <dgm:t>
        <a:bodyPr/>
        <a:lstStyle/>
        <a:p>
          <a:endParaRPr lang="lv-LV"/>
        </a:p>
      </dgm:t>
    </dgm:pt>
    <dgm:pt modelId="{266CA75F-C892-4367-9D04-557CFAEA4256}" type="sibTrans" cxnId="{79136941-F0EB-4177-955A-57B1B8D49046}">
      <dgm:prSet/>
      <dgm:spPr/>
      <dgm:t>
        <a:bodyPr/>
        <a:lstStyle/>
        <a:p>
          <a:endParaRPr lang="lv-LV"/>
        </a:p>
      </dgm:t>
    </dgm:pt>
    <dgm:pt modelId="{B9F7362B-DF66-46F4-A0D5-CCE00A844D74}">
      <dgm:prSet phldrT="[Teksts]" phldr="1"/>
      <dgm:spPr/>
      <dgm:t>
        <a:bodyPr/>
        <a:lstStyle/>
        <a:p>
          <a:endParaRPr lang="lv-LV" dirty="0"/>
        </a:p>
      </dgm:t>
    </dgm:pt>
    <dgm:pt modelId="{BE8BE6B6-65C6-49FC-972B-3256CB2813ED}" type="parTrans" cxnId="{DBF07FC8-BCA2-4BEF-8551-E39C8BE27BA7}">
      <dgm:prSet/>
      <dgm:spPr/>
      <dgm:t>
        <a:bodyPr/>
        <a:lstStyle/>
        <a:p>
          <a:endParaRPr lang="lv-LV"/>
        </a:p>
      </dgm:t>
    </dgm:pt>
    <dgm:pt modelId="{C2F1D3C4-656E-4895-9900-C8C110B8C96D}" type="sibTrans" cxnId="{DBF07FC8-BCA2-4BEF-8551-E39C8BE27BA7}">
      <dgm:prSet/>
      <dgm:spPr/>
      <dgm:t>
        <a:bodyPr/>
        <a:lstStyle/>
        <a:p>
          <a:endParaRPr lang="lv-LV"/>
        </a:p>
      </dgm:t>
    </dgm:pt>
    <dgm:pt modelId="{49E488DF-9325-4BDB-8100-B5B00FF31CA2}">
      <dgm:prSet phldrT="[Teksts]"/>
      <dgm:spPr/>
      <dgm:t>
        <a:bodyPr/>
        <a:lstStyle/>
        <a:p>
          <a:r>
            <a:rPr lang="lv-LV" dirty="0"/>
            <a:t>Sociālais darbinieks, sociālais pedagogs, grupu vadītājs, psihologs, </a:t>
          </a:r>
          <a:r>
            <a:rPr lang="lv-LV" dirty="0" err="1"/>
            <a:t>psihosociālais</a:t>
          </a:r>
          <a:r>
            <a:rPr lang="lv-LV" dirty="0"/>
            <a:t> konsultants</a:t>
          </a:r>
        </a:p>
      </dgm:t>
    </dgm:pt>
    <dgm:pt modelId="{5E6002E1-730A-400E-B03A-02A7094DA97E}" type="parTrans" cxnId="{8CF43B88-A047-429C-8CBA-CC85AD172C59}">
      <dgm:prSet/>
      <dgm:spPr/>
      <dgm:t>
        <a:bodyPr/>
        <a:lstStyle/>
        <a:p>
          <a:endParaRPr lang="lv-LV"/>
        </a:p>
      </dgm:t>
    </dgm:pt>
    <dgm:pt modelId="{F4259221-E455-498A-83E5-2B0DEE21F894}" type="sibTrans" cxnId="{8CF43B88-A047-429C-8CBA-CC85AD172C59}">
      <dgm:prSet/>
      <dgm:spPr/>
      <dgm:t>
        <a:bodyPr/>
        <a:lstStyle/>
        <a:p>
          <a:endParaRPr lang="lv-LV"/>
        </a:p>
      </dgm:t>
    </dgm:pt>
    <dgm:pt modelId="{BFE3795C-3168-47CA-B595-D4AAE88F4C34}">
      <dgm:prSet phldrT="[Teksts]" phldr="1"/>
      <dgm:spPr/>
      <dgm:t>
        <a:bodyPr/>
        <a:lstStyle/>
        <a:p>
          <a:endParaRPr lang="lv-LV"/>
        </a:p>
      </dgm:t>
    </dgm:pt>
    <dgm:pt modelId="{6253684D-B4C2-4487-8E68-BB3E481CBB2F}" type="parTrans" cxnId="{858F8A81-1533-43F4-AADD-7CF76288F3E8}">
      <dgm:prSet/>
      <dgm:spPr/>
      <dgm:t>
        <a:bodyPr/>
        <a:lstStyle/>
        <a:p>
          <a:endParaRPr lang="lv-LV"/>
        </a:p>
      </dgm:t>
    </dgm:pt>
    <dgm:pt modelId="{06AD9B49-8765-443F-BFA0-7D117BF1CA1A}" type="sibTrans" cxnId="{858F8A81-1533-43F4-AADD-7CF76288F3E8}">
      <dgm:prSet/>
      <dgm:spPr/>
      <dgm:t>
        <a:bodyPr/>
        <a:lstStyle/>
        <a:p>
          <a:endParaRPr lang="lv-LV"/>
        </a:p>
      </dgm:t>
    </dgm:pt>
    <dgm:pt modelId="{BE24E76D-3F43-409F-89C9-98F4945983A1}">
      <dgm:prSet phldrT="[Teksts]" phldr="1"/>
      <dgm:spPr/>
      <dgm:t>
        <a:bodyPr/>
        <a:lstStyle/>
        <a:p>
          <a:endParaRPr lang="lv-LV"/>
        </a:p>
      </dgm:t>
    </dgm:pt>
    <dgm:pt modelId="{9D756AA6-09C7-405C-B723-84A72DC1FD29}" type="parTrans" cxnId="{1075CF18-B6FD-421A-AC3E-8551CD1C35FB}">
      <dgm:prSet/>
      <dgm:spPr/>
      <dgm:t>
        <a:bodyPr/>
        <a:lstStyle/>
        <a:p>
          <a:endParaRPr lang="lv-LV"/>
        </a:p>
      </dgm:t>
    </dgm:pt>
    <dgm:pt modelId="{B2380A40-62FB-484B-AE62-1C23A167D4A7}" type="sibTrans" cxnId="{1075CF18-B6FD-421A-AC3E-8551CD1C35FB}">
      <dgm:prSet/>
      <dgm:spPr/>
      <dgm:t>
        <a:bodyPr/>
        <a:lstStyle/>
        <a:p>
          <a:endParaRPr lang="lv-LV"/>
        </a:p>
      </dgm:t>
    </dgm:pt>
    <dgm:pt modelId="{CA6B5AAB-475E-46EC-A6EB-D543D98A47D8}" type="pres">
      <dgm:prSet presAssocID="{A83760ED-6743-4FC1-A7E7-3F25A69A006D}" presName="linear" presStyleCnt="0">
        <dgm:presLayoutVars>
          <dgm:dir/>
          <dgm:resizeHandles val="exact"/>
        </dgm:presLayoutVars>
      </dgm:prSet>
      <dgm:spPr/>
    </dgm:pt>
    <dgm:pt modelId="{C3AFC5E1-EF17-47DA-A59F-8B51D15CC064}" type="pres">
      <dgm:prSet presAssocID="{F7A30C05-E491-45FF-BC57-1AAE8C23D578}" presName="comp" presStyleCnt="0"/>
      <dgm:spPr/>
    </dgm:pt>
    <dgm:pt modelId="{1604D0EF-FD86-4187-B0BA-A0654C0F1DEA}" type="pres">
      <dgm:prSet presAssocID="{F7A30C05-E491-45FF-BC57-1AAE8C23D578}" presName="box" presStyleLbl="node1" presStyleIdx="0" presStyleCnt="3"/>
      <dgm:spPr/>
    </dgm:pt>
    <dgm:pt modelId="{9B882C37-3847-41DD-9E2A-95E62CDA48C5}" type="pres">
      <dgm:prSet presAssocID="{F7A30C05-E491-45FF-BC57-1AAE8C23D578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4000" b="-34000"/>
          </a:stretch>
        </a:blipFill>
      </dgm:spPr>
    </dgm:pt>
    <dgm:pt modelId="{0AFF0AA7-B06B-4D8C-8364-32A1729D7FCF}" type="pres">
      <dgm:prSet presAssocID="{F7A30C05-E491-45FF-BC57-1AAE8C23D578}" presName="text" presStyleLbl="node1" presStyleIdx="0" presStyleCnt="3">
        <dgm:presLayoutVars>
          <dgm:bulletEnabled val="1"/>
        </dgm:presLayoutVars>
      </dgm:prSet>
      <dgm:spPr/>
    </dgm:pt>
    <dgm:pt modelId="{620F6B7D-F3BC-4DC2-AE3E-AD4B8CE60E9D}" type="pres">
      <dgm:prSet presAssocID="{B27A3D43-412C-42E3-964F-15F61736AE90}" presName="spacer" presStyleCnt="0"/>
      <dgm:spPr/>
    </dgm:pt>
    <dgm:pt modelId="{FE018FA5-A4D9-4208-B068-051123C1E592}" type="pres">
      <dgm:prSet presAssocID="{F9559211-82C3-4DA3-904C-F8145ED4A87E}" presName="comp" presStyleCnt="0"/>
      <dgm:spPr/>
    </dgm:pt>
    <dgm:pt modelId="{3DB7A714-1225-413C-B721-4C54DD32887D}" type="pres">
      <dgm:prSet presAssocID="{F9559211-82C3-4DA3-904C-F8145ED4A87E}" presName="box" presStyleLbl="node1" presStyleIdx="1" presStyleCnt="3"/>
      <dgm:spPr/>
    </dgm:pt>
    <dgm:pt modelId="{D15E6A10-1FC1-43CB-8612-621FF7CBAB1D}" type="pres">
      <dgm:prSet presAssocID="{F9559211-82C3-4DA3-904C-F8145ED4A87E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</dgm:spPr>
    </dgm:pt>
    <dgm:pt modelId="{06731DA0-A748-4CC3-BC09-B2AE4AAB4349}" type="pres">
      <dgm:prSet presAssocID="{F9559211-82C3-4DA3-904C-F8145ED4A87E}" presName="text" presStyleLbl="node1" presStyleIdx="1" presStyleCnt="3">
        <dgm:presLayoutVars>
          <dgm:bulletEnabled val="1"/>
        </dgm:presLayoutVars>
      </dgm:prSet>
      <dgm:spPr/>
    </dgm:pt>
    <dgm:pt modelId="{85DB3136-A203-4F59-A725-C652684291AF}" type="pres">
      <dgm:prSet presAssocID="{D67A06C7-6201-44B0-869B-9E1401E1248A}" presName="spacer" presStyleCnt="0"/>
      <dgm:spPr/>
    </dgm:pt>
    <dgm:pt modelId="{9DF8A7A5-4257-4C9A-8B04-D094E17ACE54}" type="pres">
      <dgm:prSet presAssocID="{49E488DF-9325-4BDB-8100-B5B00FF31CA2}" presName="comp" presStyleCnt="0"/>
      <dgm:spPr/>
    </dgm:pt>
    <dgm:pt modelId="{1122D55D-80BD-4A1C-BA32-4224CE453E60}" type="pres">
      <dgm:prSet presAssocID="{49E488DF-9325-4BDB-8100-B5B00FF31CA2}" presName="box" presStyleLbl="node1" presStyleIdx="2" presStyleCnt="3"/>
      <dgm:spPr/>
    </dgm:pt>
    <dgm:pt modelId="{65EC3531-4DA3-46D0-AF2C-BE5C8AB838BE}" type="pres">
      <dgm:prSet presAssocID="{49E488DF-9325-4BDB-8100-B5B00FF31CA2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</dgm:pt>
    <dgm:pt modelId="{902DD179-3CAA-4A80-A253-C829D6F3E1D1}" type="pres">
      <dgm:prSet presAssocID="{49E488DF-9325-4BDB-8100-B5B00FF31CA2}" presName="text" presStyleLbl="node1" presStyleIdx="2" presStyleCnt="3">
        <dgm:presLayoutVars>
          <dgm:bulletEnabled val="1"/>
        </dgm:presLayoutVars>
      </dgm:prSet>
      <dgm:spPr/>
    </dgm:pt>
  </dgm:ptLst>
  <dgm:cxnLst>
    <dgm:cxn modelId="{7E796904-45A0-4C64-BD7D-DED04029712F}" type="presOf" srcId="{BFE3795C-3168-47CA-B595-D4AAE88F4C34}" destId="{1122D55D-80BD-4A1C-BA32-4224CE453E60}" srcOrd="0" destOrd="1" presId="urn:microsoft.com/office/officeart/2005/8/layout/vList4"/>
    <dgm:cxn modelId="{1075CF18-B6FD-421A-AC3E-8551CD1C35FB}" srcId="{49E488DF-9325-4BDB-8100-B5B00FF31CA2}" destId="{BE24E76D-3F43-409F-89C9-98F4945983A1}" srcOrd="1" destOrd="0" parTransId="{9D756AA6-09C7-405C-B723-84A72DC1FD29}" sibTransId="{B2380A40-62FB-484B-AE62-1C23A167D4A7}"/>
    <dgm:cxn modelId="{38D91721-319A-4000-B1B3-F741E8B022C8}" type="presOf" srcId="{BE24E76D-3F43-409F-89C9-98F4945983A1}" destId="{902DD179-3CAA-4A80-A253-C829D6F3E1D1}" srcOrd="1" destOrd="2" presId="urn:microsoft.com/office/officeart/2005/8/layout/vList4"/>
    <dgm:cxn modelId="{001C3E32-9C93-4200-81DC-0F8CE6C6F773}" srcId="{A83760ED-6743-4FC1-A7E7-3F25A69A006D}" destId="{F9559211-82C3-4DA3-904C-F8145ED4A87E}" srcOrd="1" destOrd="0" parTransId="{841E49FD-0004-48BC-888D-963EE0B2D3DD}" sibTransId="{D67A06C7-6201-44B0-869B-9E1401E1248A}"/>
    <dgm:cxn modelId="{F6CF4A37-797A-4178-B1ED-05111E2E8636}" type="presOf" srcId="{B9F7362B-DF66-46F4-A0D5-CCE00A844D74}" destId="{06731DA0-A748-4CC3-BC09-B2AE4AAB4349}" srcOrd="1" destOrd="2" presId="urn:microsoft.com/office/officeart/2005/8/layout/vList4"/>
    <dgm:cxn modelId="{42C2EE5B-2553-4A76-B670-8E910DFB193D}" type="presOf" srcId="{F7A30C05-E491-45FF-BC57-1AAE8C23D578}" destId="{0AFF0AA7-B06B-4D8C-8364-32A1729D7FCF}" srcOrd="1" destOrd="0" presId="urn:microsoft.com/office/officeart/2005/8/layout/vList4"/>
    <dgm:cxn modelId="{79136941-F0EB-4177-955A-57B1B8D49046}" srcId="{F9559211-82C3-4DA3-904C-F8145ED4A87E}" destId="{424BFF65-ACC4-4378-8D1B-2798C9F587CE}" srcOrd="0" destOrd="0" parTransId="{CB2941E4-6005-4909-9EF6-AE762982013A}" sibTransId="{266CA75F-C892-4367-9D04-557CFAEA4256}"/>
    <dgm:cxn modelId="{5998C44C-C2D3-4C02-8C42-D8010409757E}" type="presOf" srcId="{F9559211-82C3-4DA3-904C-F8145ED4A87E}" destId="{3DB7A714-1225-413C-B721-4C54DD32887D}" srcOrd="0" destOrd="0" presId="urn:microsoft.com/office/officeart/2005/8/layout/vList4"/>
    <dgm:cxn modelId="{51C3EF6E-9FAE-4B2E-A1EB-EFF036466494}" srcId="{A83760ED-6743-4FC1-A7E7-3F25A69A006D}" destId="{F7A30C05-E491-45FF-BC57-1AAE8C23D578}" srcOrd="0" destOrd="0" parTransId="{B3084124-4E5D-4ADD-8FB9-03B96E2760CE}" sibTransId="{B27A3D43-412C-42E3-964F-15F61736AE90}"/>
    <dgm:cxn modelId="{858F8A81-1533-43F4-AADD-7CF76288F3E8}" srcId="{49E488DF-9325-4BDB-8100-B5B00FF31CA2}" destId="{BFE3795C-3168-47CA-B595-D4AAE88F4C34}" srcOrd="0" destOrd="0" parTransId="{6253684D-B4C2-4487-8E68-BB3E481CBB2F}" sibTransId="{06AD9B49-8765-443F-BFA0-7D117BF1CA1A}"/>
    <dgm:cxn modelId="{8CF43B88-A047-429C-8CBA-CC85AD172C59}" srcId="{A83760ED-6743-4FC1-A7E7-3F25A69A006D}" destId="{49E488DF-9325-4BDB-8100-B5B00FF31CA2}" srcOrd="2" destOrd="0" parTransId="{5E6002E1-730A-400E-B03A-02A7094DA97E}" sibTransId="{F4259221-E455-498A-83E5-2B0DEE21F894}"/>
    <dgm:cxn modelId="{DAA0F48B-8A91-42B7-8D58-447225ECA1C2}" type="presOf" srcId="{49E488DF-9325-4BDB-8100-B5B00FF31CA2}" destId="{1122D55D-80BD-4A1C-BA32-4224CE453E60}" srcOrd="0" destOrd="0" presId="urn:microsoft.com/office/officeart/2005/8/layout/vList4"/>
    <dgm:cxn modelId="{F09FA28E-2FE0-473E-A9F0-61ADBD8A00FC}" type="presOf" srcId="{424BFF65-ACC4-4378-8D1B-2798C9F587CE}" destId="{06731DA0-A748-4CC3-BC09-B2AE4AAB4349}" srcOrd="1" destOrd="1" presId="urn:microsoft.com/office/officeart/2005/8/layout/vList4"/>
    <dgm:cxn modelId="{3E360BAD-BA0D-4AD9-8F83-2FCD5F5484A0}" type="presOf" srcId="{BE24E76D-3F43-409F-89C9-98F4945983A1}" destId="{1122D55D-80BD-4A1C-BA32-4224CE453E60}" srcOrd="0" destOrd="2" presId="urn:microsoft.com/office/officeart/2005/8/layout/vList4"/>
    <dgm:cxn modelId="{B67611AD-3851-4E14-A94B-1167E5166DFD}" type="presOf" srcId="{F9559211-82C3-4DA3-904C-F8145ED4A87E}" destId="{06731DA0-A748-4CC3-BC09-B2AE4AAB4349}" srcOrd="1" destOrd="0" presId="urn:microsoft.com/office/officeart/2005/8/layout/vList4"/>
    <dgm:cxn modelId="{ACBE73B6-C709-43DF-907D-64C8FA051BA1}" type="presOf" srcId="{B9F7362B-DF66-46F4-A0D5-CCE00A844D74}" destId="{3DB7A714-1225-413C-B721-4C54DD32887D}" srcOrd="0" destOrd="2" presId="urn:microsoft.com/office/officeart/2005/8/layout/vList4"/>
    <dgm:cxn modelId="{BD2AB1BB-3364-44CB-A932-E125ACDE0E15}" type="presOf" srcId="{BFE3795C-3168-47CA-B595-D4AAE88F4C34}" destId="{902DD179-3CAA-4A80-A253-C829D6F3E1D1}" srcOrd="1" destOrd="1" presId="urn:microsoft.com/office/officeart/2005/8/layout/vList4"/>
    <dgm:cxn modelId="{DBF07FC8-BCA2-4BEF-8551-E39C8BE27BA7}" srcId="{F9559211-82C3-4DA3-904C-F8145ED4A87E}" destId="{B9F7362B-DF66-46F4-A0D5-CCE00A844D74}" srcOrd="1" destOrd="0" parTransId="{BE8BE6B6-65C6-49FC-972B-3256CB2813ED}" sibTransId="{C2F1D3C4-656E-4895-9900-C8C110B8C96D}"/>
    <dgm:cxn modelId="{7E025EF2-C9F1-42C5-8B88-8E14B8F3AD23}" type="presOf" srcId="{424BFF65-ACC4-4378-8D1B-2798C9F587CE}" destId="{3DB7A714-1225-413C-B721-4C54DD32887D}" srcOrd="0" destOrd="1" presId="urn:microsoft.com/office/officeart/2005/8/layout/vList4"/>
    <dgm:cxn modelId="{9C519CF3-380B-487C-BC9E-54D375D1C6E3}" type="presOf" srcId="{F7A30C05-E491-45FF-BC57-1AAE8C23D578}" destId="{1604D0EF-FD86-4187-B0BA-A0654C0F1DEA}" srcOrd="0" destOrd="0" presId="urn:microsoft.com/office/officeart/2005/8/layout/vList4"/>
    <dgm:cxn modelId="{5BD1BEF5-5BB6-4716-B628-83C2055CACEC}" type="presOf" srcId="{49E488DF-9325-4BDB-8100-B5B00FF31CA2}" destId="{902DD179-3CAA-4A80-A253-C829D6F3E1D1}" srcOrd="1" destOrd="0" presId="urn:microsoft.com/office/officeart/2005/8/layout/vList4"/>
    <dgm:cxn modelId="{DD738DFB-703F-4B1D-BE18-9B1F0AD1C419}" type="presOf" srcId="{A83760ED-6743-4FC1-A7E7-3F25A69A006D}" destId="{CA6B5AAB-475E-46EC-A6EB-D543D98A47D8}" srcOrd="0" destOrd="0" presId="urn:microsoft.com/office/officeart/2005/8/layout/vList4"/>
    <dgm:cxn modelId="{AD17BB5F-748F-488B-9A69-EEACB402BA5D}" type="presParOf" srcId="{CA6B5AAB-475E-46EC-A6EB-D543D98A47D8}" destId="{C3AFC5E1-EF17-47DA-A59F-8B51D15CC064}" srcOrd="0" destOrd="0" presId="urn:microsoft.com/office/officeart/2005/8/layout/vList4"/>
    <dgm:cxn modelId="{642FCDFF-7481-4A35-A508-BB0CACC161DD}" type="presParOf" srcId="{C3AFC5E1-EF17-47DA-A59F-8B51D15CC064}" destId="{1604D0EF-FD86-4187-B0BA-A0654C0F1DEA}" srcOrd="0" destOrd="0" presId="urn:microsoft.com/office/officeart/2005/8/layout/vList4"/>
    <dgm:cxn modelId="{D2370B74-D95C-4D22-9ED7-96A95E09B5A5}" type="presParOf" srcId="{C3AFC5E1-EF17-47DA-A59F-8B51D15CC064}" destId="{9B882C37-3847-41DD-9E2A-95E62CDA48C5}" srcOrd="1" destOrd="0" presId="urn:microsoft.com/office/officeart/2005/8/layout/vList4"/>
    <dgm:cxn modelId="{0F5A8149-4EF6-4384-9D76-52DF526C69F3}" type="presParOf" srcId="{C3AFC5E1-EF17-47DA-A59F-8B51D15CC064}" destId="{0AFF0AA7-B06B-4D8C-8364-32A1729D7FCF}" srcOrd="2" destOrd="0" presId="urn:microsoft.com/office/officeart/2005/8/layout/vList4"/>
    <dgm:cxn modelId="{B5382156-8447-4037-9DF7-7C67897884D0}" type="presParOf" srcId="{CA6B5AAB-475E-46EC-A6EB-D543D98A47D8}" destId="{620F6B7D-F3BC-4DC2-AE3E-AD4B8CE60E9D}" srcOrd="1" destOrd="0" presId="urn:microsoft.com/office/officeart/2005/8/layout/vList4"/>
    <dgm:cxn modelId="{6144205D-8D4E-482D-99D1-20B5ADA3DDFF}" type="presParOf" srcId="{CA6B5AAB-475E-46EC-A6EB-D543D98A47D8}" destId="{FE018FA5-A4D9-4208-B068-051123C1E592}" srcOrd="2" destOrd="0" presId="urn:microsoft.com/office/officeart/2005/8/layout/vList4"/>
    <dgm:cxn modelId="{E01C0BF2-F14E-4C72-ACB3-729FFFC2F86B}" type="presParOf" srcId="{FE018FA5-A4D9-4208-B068-051123C1E592}" destId="{3DB7A714-1225-413C-B721-4C54DD32887D}" srcOrd="0" destOrd="0" presId="urn:microsoft.com/office/officeart/2005/8/layout/vList4"/>
    <dgm:cxn modelId="{D6E3D13C-7D72-44B5-BD0C-C5D5CDAEC01E}" type="presParOf" srcId="{FE018FA5-A4D9-4208-B068-051123C1E592}" destId="{D15E6A10-1FC1-43CB-8612-621FF7CBAB1D}" srcOrd="1" destOrd="0" presId="urn:microsoft.com/office/officeart/2005/8/layout/vList4"/>
    <dgm:cxn modelId="{48B033FD-D11C-4376-BD1A-AF7F6D96F1BA}" type="presParOf" srcId="{FE018FA5-A4D9-4208-B068-051123C1E592}" destId="{06731DA0-A748-4CC3-BC09-B2AE4AAB4349}" srcOrd="2" destOrd="0" presId="urn:microsoft.com/office/officeart/2005/8/layout/vList4"/>
    <dgm:cxn modelId="{5FBF8D42-E729-4211-83B5-FC866427027C}" type="presParOf" srcId="{CA6B5AAB-475E-46EC-A6EB-D543D98A47D8}" destId="{85DB3136-A203-4F59-A725-C652684291AF}" srcOrd="3" destOrd="0" presId="urn:microsoft.com/office/officeart/2005/8/layout/vList4"/>
    <dgm:cxn modelId="{988AD94C-8CCB-4FE6-9CC3-2C0E1212C1B3}" type="presParOf" srcId="{CA6B5AAB-475E-46EC-A6EB-D543D98A47D8}" destId="{9DF8A7A5-4257-4C9A-8B04-D094E17ACE54}" srcOrd="4" destOrd="0" presId="urn:microsoft.com/office/officeart/2005/8/layout/vList4"/>
    <dgm:cxn modelId="{569C66E0-8706-4DE0-9E31-384D760C23A3}" type="presParOf" srcId="{9DF8A7A5-4257-4C9A-8B04-D094E17ACE54}" destId="{1122D55D-80BD-4A1C-BA32-4224CE453E60}" srcOrd="0" destOrd="0" presId="urn:microsoft.com/office/officeart/2005/8/layout/vList4"/>
    <dgm:cxn modelId="{95F1FA55-835F-4241-9490-1D0D10292DB7}" type="presParOf" srcId="{9DF8A7A5-4257-4C9A-8B04-D094E17ACE54}" destId="{65EC3531-4DA3-46D0-AF2C-BE5C8AB838BE}" srcOrd="1" destOrd="0" presId="urn:microsoft.com/office/officeart/2005/8/layout/vList4"/>
    <dgm:cxn modelId="{4CFB2ACB-48CA-423E-9F0B-D270BB7A1ECD}" type="presParOf" srcId="{9DF8A7A5-4257-4C9A-8B04-D094E17ACE54}" destId="{902DD179-3CAA-4A80-A253-C829D6F3E1D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7B8658-EDC9-4C0F-B5C6-BED221603C94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lv-LV"/>
        </a:p>
      </dgm:t>
    </dgm:pt>
    <dgm:pt modelId="{F332E1D8-C3A4-409E-9F4B-3B250414331D}">
      <dgm:prSet phldrT="[Text]"/>
      <dgm:spPr/>
      <dgm:t>
        <a:bodyPr/>
        <a:lstStyle/>
        <a:p>
          <a:r>
            <a:rPr lang="lv-LV" dirty="0"/>
            <a:t>80% bērni bez pamanāma riska</a:t>
          </a:r>
        </a:p>
      </dgm:t>
    </dgm:pt>
    <dgm:pt modelId="{20D0333C-EDA8-40D2-BC75-A4BED205D074}" type="parTrans" cxnId="{F4AE2F7A-5B9D-45C5-BFD4-8876F0DDAA27}">
      <dgm:prSet/>
      <dgm:spPr/>
      <dgm:t>
        <a:bodyPr/>
        <a:lstStyle/>
        <a:p>
          <a:endParaRPr lang="lv-LV"/>
        </a:p>
      </dgm:t>
    </dgm:pt>
    <dgm:pt modelId="{56AE0805-073B-4C3B-82E9-7A4CE49840C6}" type="sibTrans" cxnId="{F4AE2F7A-5B9D-45C5-BFD4-8876F0DDAA27}">
      <dgm:prSet/>
      <dgm:spPr/>
      <dgm:t>
        <a:bodyPr/>
        <a:lstStyle/>
        <a:p>
          <a:endParaRPr lang="lv-LV"/>
        </a:p>
      </dgm:t>
    </dgm:pt>
    <dgm:pt modelId="{0A23B5E9-7A38-4F77-ACF5-5C2859851B8B}">
      <dgm:prSet phldrT="[Text]" custT="1"/>
      <dgm:spPr/>
      <dgm:t>
        <a:bodyPr/>
        <a:lstStyle/>
        <a:p>
          <a:r>
            <a:rPr lang="lv-LV" sz="1400" dirty="0"/>
            <a:t>Bērns</a:t>
          </a:r>
        </a:p>
      </dgm:t>
    </dgm:pt>
    <dgm:pt modelId="{A386F21B-54F6-4BE1-921D-324521AF76DA}" type="parTrans" cxnId="{1A02A999-A869-48EE-BB68-185CEB81F9CB}">
      <dgm:prSet/>
      <dgm:spPr/>
      <dgm:t>
        <a:bodyPr/>
        <a:lstStyle/>
        <a:p>
          <a:endParaRPr lang="lv-LV"/>
        </a:p>
      </dgm:t>
    </dgm:pt>
    <dgm:pt modelId="{501DFE4C-818A-4D39-A747-6AA13565E1A9}" type="sibTrans" cxnId="{1A02A999-A869-48EE-BB68-185CEB81F9CB}">
      <dgm:prSet/>
      <dgm:spPr/>
      <dgm:t>
        <a:bodyPr/>
        <a:lstStyle/>
        <a:p>
          <a:endParaRPr lang="lv-LV"/>
        </a:p>
      </dgm:t>
    </dgm:pt>
    <dgm:pt modelId="{6DCDDACF-231B-41AA-BA05-59270A57938A}">
      <dgm:prSet phldrT="[Text]" custT="1"/>
      <dgm:spPr/>
      <dgm:t>
        <a:bodyPr/>
        <a:lstStyle/>
        <a:p>
          <a:r>
            <a:rPr lang="lv-LV" sz="1400" dirty="0"/>
            <a:t>Ģimene </a:t>
          </a:r>
        </a:p>
      </dgm:t>
    </dgm:pt>
    <dgm:pt modelId="{072DFEA4-931A-4008-A541-0C8357DD0413}" type="parTrans" cxnId="{2052E1AC-4527-4590-BA96-D7C686E39512}">
      <dgm:prSet/>
      <dgm:spPr/>
      <dgm:t>
        <a:bodyPr/>
        <a:lstStyle/>
        <a:p>
          <a:endParaRPr lang="lv-LV"/>
        </a:p>
      </dgm:t>
    </dgm:pt>
    <dgm:pt modelId="{792382A1-25D9-4BE7-911A-10CFEC3FEB3D}" type="sibTrans" cxnId="{2052E1AC-4527-4590-BA96-D7C686E39512}">
      <dgm:prSet/>
      <dgm:spPr/>
      <dgm:t>
        <a:bodyPr/>
        <a:lstStyle/>
        <a:p>
          <a:endParaRPr lang="lv-LV"/>
        </a:p>
      </dgm:t>
    </dgm:pt>
    <dgm:pt modelId="{0D8645B4-4651-4257-B5AC-419C44AE4E21}">
      <dgm:prSet phldrT="[Text]"/>
      <dgm:spPr/>
      <dgm:t>
        <a:bodyPr/>
        <a:lstStyle/>
        <a:p>
          <a:r>
            <a:rPr lang="lv-LV" dirty="0"/>
            <a:t>20% Riska laukā – BTA uzmanībā</a:t>
          </a:r>
        </a:p>
      </dgm:t>
    </dgm:pt>
    <dgm:pt modelId="{A03BABA1-2F79-42A6-8235-51EB60145175}" type="parTrans" cxnId="{14AE83B3-D585-4A10-8799-2408F6465613}">
      <dgm:prSet/>
      <dgm:spPr/>
      <dgm:t>
        <a:bodyPr/>
        <a:lstStyle/>
        <a:p>
          <a:endParaRPr lang="lv-LV"/>
        </a:p>
      </dgm:t>
    </dgm:pt>
    <dgm:pt modelId="{2FCA72F4-20F8-415A-B766-D4F34E512510}" type="sibTrans" cxnId="{14AE83B3-D585-4A10-8799-2408F6465613}">
      <dgm:prSet/>
      <dgm:spPr/>
      <dgm:t>
        <a:bodyPr/>
        <a:lstStyle/>
        <a:p>
          <a:endParaRPr lang="lv-LV"/>
        </a:p>
      </dgm:t>
    </dgm:pt>
    <dgm:pt modelId="{ECFE8934-4D67-48F9-987C-03440519D127}">
      <dgm:prSet phldrT="[Text]" custT="1"/>
      <dgm:spPr/>
      <dgm:t>
        <a:bodyPr/>
        <a:lstStyle/>
        <a:p>
          <a:r>
            <a:rPr lang="lv-LV" sz="1400" dirty="0"/>
            <a:t>Strukturēts soc. pakalpojums</a:t>
          </a:r>
        </a:p>
      </dgm:t>
    </dgm:pt>
    <dgm:pt modelId="{068B2FEC-E6E9-494B-83D1-78ECD3572BA7}" type="parTrans" cxnId="{ECE7DD9C-F8FD-40B9-BFF9-944ACD9B9A71}">
      <dgm:prSet/>
      <dgm:spPr/>
      <dgm:t>
        <a:bodyPr/>
        <a:lstStyle/>
        <a:p>
          <a:endParaRPr lang="lv-LV"/>
        </a:p>
      </dgm:t>
    </dgm:pt>
    <dgm:pt modelId="{F22B5A6C-97AA-476B-836A-6535D0245A22}" type="sibTrans" cxnId="{ECE7DD9C-F8FD-40B9-BFF9-944ACD9B9A71}">
      <dgm:prSet/>
      <dgm:spPr/>
      <dgm:t>
        <a:bodyPr/>
        <a:lstStyle/>
        <a:p>
          <a:endParaRPr lang="lv-LV"/>
        </a:p>
      </dgm:t>
    </dgm:pt>
    <dgm:pt modelId="{71D4A3DC-293C-4463-B8D1-0152B949DD3A}">
      <dgm:prSet phldrT="[Text]" custT="1"/>
      <dgm:spPr/>
      <dgm:t>
        <a:bodyPr/>
        <a:lstStyle/>
        <a:p>
          <a:r>
            <a:rPr lang="lv-LV" sz="1400" dirty="0"/>
            <a:t>Atbalsts - uzraudzība</a:t>
          </a:r>
        </a:p>
      </dgm:t>
    </dgm:pt>
    <dgm:pt modelId="{444FDC1D-B12C-4B5C-92AE-3FC5F80240FF}" type="parTrans" cxnId="{FC096B07-F503-4ED5-B059-C798DD05BD0E}">
      <dgm:prSet/>
      <dgm:spPr/>
      <dgm:t>
        <a:bodyPr/>
        <a:lstStyle/>
        <a:p>
          <a:endParaRPr lang="lv-LV"/>
        </a:p>
      </dgm:t>
    </dgm:pt>
    <dgm:pt modelId="{3001238C-019B-4258-91AC-7829A8849437}" type="sibTrans" cxnId="{FC096B07-F503-4ED5-B059-C798DD05BD0E}">
      <dgm:prSet/>
      <dgm:spPr/>
      <dgm:t>
        <a:bodyPr/>
        <a:lstStyle/>
        <a:p>
          <a:endParaRPr lang="lv-LV"/>
        </a:p>
      </dgm:t>
    </dgm:pt>
    <dgm:pt modelId="{5B062DAF-50F5-440E-BFD4-9AB3256F912D}">
      <dgm:prSet phldrT="[Text]"/>
      <dgm:spPr/>
      <dgm:t>
        <a:bodyPr/>
        <a:lstStyle/>
        <a:p>
          <a:r>
            <a:rPr lang="lv-LV" dirty="0"/>
            <a:t>5% Augstā riskā, </a:t>
          </a:r>
          <a:r>
            <a:rPr lang="lv-LV" dirty="0" err="1"/>
            <a:t>terapētisks</a:t>
          </a:r>
          <a:r>
            <a:rPr lang="lv-LV" dirty="0"/>
            <a:t>, atbalstošs </a:t>
          </a:r>
          <a:r>
            <a:rPr lang="lv-LV" dirty="0" err="1"/>
            <a:t>utml</a:t>
          </a:r>
          <a:r>
            <a:rPr lang="lv-LV" dirty="0"/>
            <a:t>. darbs</a:t>
          </a:r>
        </a:p>
      </dgm:t>
    </dgm:pt>
    <dgm:pt modelId="{5EDD6AE6-7605-4353-A79D-D124F6C6636A}" type="parTrans" cxnId="{96A0DA60-98AC-4983-962F-526E3726EEE9}">
      <dgm:prSet/>
      <dgm:spPr/>
      <dgm:t>
        <a:bodyPr/>
        <a:lstStyle/>
        <a:p>
          <a:endParaRPr lang="lv-LV"/>
        </a:p>
      </dgm:t>
    </dgm:pt>
    <dgm:pt modelId="{E5C86407-C6FB-41AB-8E56-E0BCFB4C0800}" type="sibTrans" cxnId="{96A0DA60-98AC-4983-962F-526E3726EEE9}">
      <dgm:prSet/>
      <dgm:spPr/>
      <dgm:t>
        <a:bodyPr/>
        <a:lstStyle/>
        <a:p>
          <a:endParaRPr lang="lv-LV"/>
        </a:p>
      </dgm:t>
    </dgm:pt>
    <dgm:pt modelId="{3854DE04-2C12-43B3-ADBF-C79377214E6E}">
      <dgm:prSet phldrT="[Text]"/>
      <dgm:spPr/>
      <dgm:t>
        <a:bodyPr/>
        <a:lstStyle/>
        <a:p>
          <a:r>
            <a:rPr lang="lv-LV" sz="1200" dirty="0">
              <a:solidFill>
                <a:schemeClr val="accent2">
                  <a:lumMod val="75000"/>
                </a:schemeClr>
              </a:solidFill>
            </a:rPr>
            <a:t>Valstiski risināmi uzdevumi</a:t>
          </a:r>
        </a:p>
      </dgm:t>
    </dgm:pt>
    <dgm:pt modelId="{449ECF95-DAE1-4B03-87CD-29D30F97EA49}" type="parTrans" cxnId="{AD77F6E6-FA82-49CE-B213-7261E7583508}">
      <dgm:prSet/>
      <dgm:spPr/>
      <dgm:t>
        <a:bodyPr/>
        <a:lstStyle/>
        <a:p>
          <a:endParaRPr lang="lv-LV"/>
        </a:p>
      </dgm:t>
    </dgm:pt>
    <dgm:pt modelId="{CD89FFB2-DFAF-431E-91C7-34FBCD8DA392}" type="sibTrans" cxnId="{AD77F6E6-FA82-49CE-B213-7261E7583508}">
      <dgm:prSet/>
      <dgm:spPr/>
      <dgm:t>
        <a:bodyPr/>
        <a:lstStyle/>
        <a:p>
          <a:endParaRPr lang="lv-LV"/>
        </a:p>
      </dgm:t>
    </dgm:pt>
    <dgm:pt modelId="{214E4C30-8E32-40A6-BD1B-0E20CF749EED}">
      <dgm:prSet phldrT="[Text]" custT="1"/>
      <dgm:spPr/>
      <dgm:t>
        <a:bodyPr/>
        <a:lstStyle/>
        <a:p>
          <a:r>
            <a:rPr lang="lv-LV" sz="1200" dirty="0"/>
            <a:t> </a:t>
          </a:r>
          <a:r>
            <a:rPr lang="lv-LV" sz="1400" dirty="0"/>
            <a:t>Soc. rehabilitācija</a:t>
          </a:r>
        </a:p>
      </dgm:t>
    </dgm:pt>
    <dgm:pt modelId="{9B1F9C53-D73D-4208-83CB-686C1EBCA212}" type="parTrans" cxnId="{4355D353-5309-429C-87D1-EDC3BE2E7A64}">
      <dgm:prSet/>
      <dgm:spPr/>
      <dgm:t>
        <a:bodyPr/>
        <a:lstStyle/>
        <a:p>
          <a:endParaRPr lang="lv-LV"/>
        </a:p>
      </dgm:t>
    </dgm:pt>
    <dgm:pt modelId="{11F5E4BE-51EB-4C22-A5D0-E038F64B1E46}" type="sibTrans" cxnId="{4355D353-5309-429C-87D1-EDC3BE2E7A64}">
      <dgm:prSet/>
      <dgm:spPr/>
      <dgm:t>
        <a:bodyPr/>
        <a:lstStyle/>
        <a:p>
          <a:endParaRPr lang="lv-LV"/>
        </a:p>
      </dgm:t>
    </dgm:pt>
    <dgm:pt modelId="{BA3A8319-C7E5-4479-8E08-9203DB17A6AF}">
      <dgm:prSet phldrT="[Text]" custT="1"/>
      <dgm:spPr/>
      <dgm:t>
        <a:bodyPr/>
        <a:lstStyle/>
        <a:p>
          <a:r>
            <a:rPr lang="lv-LV" sz="1400" dirty="0"/>
            <a:t>Dabīgā vide</a:t>
          </a:r>
        </a:p>
      </dgm:t>
    </dgm:pt>
    <dgm:pt modelId="{A00EDC47-0FB9-4D34-91FE-DF122B481FF9}" type="parTrans" cxnId="{6D7D91B0-7D66-407D-8379-83721C625884}">
      <dgm:prSet/>
      <dgm:spPr/>
      <dgm:t>
        <a:bodyPr/>
        <a:lstStyle/>
        <a:p>
          <a:endParaRPr lang="lv-LV"/>
        </a:p>
      </dgm:t>
    </dgm:pt>
    <dgm:pt modelId="{0E0F80F7-1AF5-4798-B871-6C1914DC87B6}" type="sibTrans" cxnId="{6D7D91B0-7D66-407D-8379-83721C625884}">
      <dgm:prSet/>
      <dgm:spPr/>
      <dgm:t>
        <a:bodyPr/>
        <a:lstStyle/>
        <a:p>
          <a:endParaRPr lang="lv-LV"/>
        </a:p>
      </dgm:t>
    </dgm:pt>
    <dgm:pt modelId="{F0DFF082-974D-491A-917F-4A481C5DFB64}">
      <dgm:prSet phldrT="[Text]" custT="1"/>
      <dgm:spPr/>
      <dgm:t>
        <a:bodyPr/>
        <a:lstStyle/>
        <a:p>
          <a:r>
            <a:rPr lang="lv-LV" sz="1400" dirty="0"/>
            <a:t>Intensīva </a:t>
          </a:r>
          <a:r>
            <a:rPr lang="lv-LV" sz="1400" dirty="0" err="1"/>
            <a:t>prevencija</a:t>
          </a:r>
          <a:endParaRPr lang="lv-LV" sz="1400" dirty="0"/>
        </a:p>
      </dgm:t>
    </dgm:pt>
    <dgm:pt modelId="{DEA425BF-D3E0-4034-8E39-C7EE4A4ECE7C}" type="parTrans" cxnId="{C0075711-DD0A-43AE-A311-03E381D85D4C}">
      <dgm:prSet/>
      <dgm:spPr/>
      <dgm:t>
        <a:bodyPr/>
        <a:lstStyle/>
        <a:p>
          <a:endParaRPr lang="lv-LV"/>
        </a:p>
      </dgm:t>
    </dgm:pt>
    <dgm:pt modelId="{17EC5070-20C5-4EB1-836F-EC1610C34F1F}" type="sibTrans" cxnId="{C0075711-DD0A-43AE-A311-03E381D85D4C}">
      <dgm:prSet/>
      <dgm:spPr/>
      <dgm:t>
        <a:bodyPr/>
        <a:lstStyle/>
        <a:p>
          <a:endParaRPr lang="lv-LV"/>
        </a:p>
      </dgm:t>
    </dgm:pt>
    <dgm:pt modelId="{05B7B27D-FCC1-48A6-BD01-D3D1EB390041}">
      <dgm:prSet phldrT="[Text]" custT="1"/>
      <dgm:spPr/>
      <dgm:t>
        <a:bodyPr/>
        <a:lstStyle/>
        <a:p>
          <a:r>
            <a:rPr lang="lv-LV" sz="1400"/>
            <a:t>Individuāla </a:t>
          </a:r>
          <a:r>
            <a:rPr lang="lv-LV" sz="1400" dirty="0"/>
            <a:t>atbalsta programma</a:t>
          </a:r>
        </a:p>
      </dgm:t>
    </dgm:pt>
    <dgm:pt modelId="{47324935-3AE7-4459-84B9-342D3CDA40CF}" type="parTrans" cxnId="{187960D0-7D82-4057-83D8-6F2A55481BD1}">
      <dgm:prSet/>
      <dgm:spPr/>
      <dgm:t>
        <a:bodyPr/>
        <a:lstStyle/>
        <a:p>
          <a:endParaRPr lang="lv-LV"/>
        </a:p>
      </dgm:t>
    </dgm:pt>
    <dgm:pt modelId="{1148FE9F-C9E3-4DB4-B993-32FA1C06FD71}" type="sibTrans" cxnId="{187960D0-7D82-4057-83D8-6F2A55481BD1}">
      <dgm:prSet/>
      <dgm:spPr/>
      <dgm:t>
        <a:bodyPr/>
        <a:lstStyle/>
        <a:p>
          <a:endParaRPr lang="lv-LV"/>
        </a:p>
      </dgm:t>
    </dgm:pt>
    <dgm:pt modelId="{598E7ED3-B573-4248-BCF6-6AC0626664DE}">
      <dgm:prSet phldrT="[Text]" custT="1"/>
      <dgm:spPr/>
      <dgm:t>
        <a:bodyPr/>
        <a:lstStyle/>
        <a:p>
          <a:r>
            <a:rPr lang="lv-LV" sz="1400" dirty="0" err="1"/>
            <a:t>Multidisciplināra</a:t>
          </a:r>
          <a:r>
            <a:rPr lang="lv-LV" sz="1400" dirty="0"/>
            <a:t> iejaukšanās</a:t>
          </a:r>
        </a:p>
      </dgm:t>
    </dgm:pt>
    <dgm:pt modelId="{E36A8257-C028-4AA4-9FBB-0A5E94D64FDF}" type="parTrans" cxnId="{021B2315-3DDB-4265-AA1D-F1336BA47923}">
      <dgm:prSet/>
      <dgm:spPr/>
      <dgm:t>
        <a:bodyPr/>
        <a:lstStyle/>
        <a:p>
          <a:endParaRPr lang="lv-LV"/>
        </a:p>
      </dgm:t>
    </dgm:pt>
    <dgm:pt modelId="{518E595C-59F1-4AA7-9759-82DCFA641BA5}" type="sibTrans" cxnId="{021B2315-3DDB-4265-AA1D-F1336BA47923}">
      <dgm:prSet/>
      <dgm:spPr/>
      <dgm:t>
        <a:bodyPr/>
        <a:lstStyle/>
        <a:p>
          <a:endParaRPr lang="lv-LV"/>
        </a:p>
      </dgm:t>
    </dgm:pt>
    <dgm:pt modelId="{53A74612-BE01-42E2-A3A2-FCC4979D81FD}">
      <dgm:prSet phldrT="[Text]"/>
      <dgm:spPr/>
      <dgm:t>
        <a:bodyPr/>
        <a:lstStyle/>
        <a:p>
          <a:endParaRPr lang="lv-LV" sz="1200" dirty="0"/>
        </a:p>
      </dgm:t>
    </dgm:pt>
    <dgm:pt modelId="{929EB0AB-73E3-4F40-B06C-2769F90A6B94}" type="parTrans" cxnId="{245494EA-F618-4389-8069-239F7F21F491}">
      <dgm:prSet/>
      <dgm:spPr/>
      <dgm:t>
        <a:bodyPr/>
        <a:lstStyle/>
        <a:p>
          <a:endParaRPr lang="lv-LV"/>
        </a:p>
      </dgm:t>
    </dgm:pt>
    <dgm:pt modelId="{DF977864-0568-443A-BAD3-1E8438DE7E06}" type="sibTrans" cxnId="{245494EA-F618-4389-8069-239F7F21F491}">
      <dgm:prSet/>
      <dgm:spPr/>
      <dgm:t>
        <a:bodyPr/>
        <a:lstStyle/>
        <a:p>
          <a:endParaRPr lang="lv-LV"/>
        </a:p>
      </dgm:t>
    </dgm:pt>
    <dgm:pt modelId="{9E04090D-F50D-40C3-81A4-580649F4AE55}" type="pres">
      <dgm:prSet presAssocID="{887B8658-EDC9-4C0F-B5C6-BED221603C94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B07FBB9E-138F-48EA-B035-7DCE57014F4E}" type="pres">
      <dgm:prSet presAssocID="{F332E1D8-C3A4-409E-9F4B-3B250414331D}" presName="circle1" presStyleLbl="node1" presStyleIdx="0" presStyleCnt="3"/>
      <dgm:spPr/>
    </dgm:pt>
    <dgm:pt modelId="{35B44502-6523-48DA-B91E-BF3BD3A29BAB}" type="pres">
      <dgm:prSet presAssocID="{F332E1D8-C3A4-409E-9F4B-3B250414331D}" presName="space" presStyleCnt="0"/>
      <dgm:spPr/>
    </dgm:pt>
    <dgm:pt modelId="{CB44CF69-A2F5-4165-9012-7D21568F6246}" type="pres">
      <dgm:prSet presAssocID="{F332E1D8-C3A4-409E-9F4B-3B250414331D}" presName="rect1" presStyleLbl="alignAcc1" presStyleIdx="0" presStyleCnt="3"/>
      <dgm:spPr/>
    </dgm:pt>
    <dgm:pt modelId="{C2C2F4A2-F9AB-4901-8498-8F588046D4C3}" type="pres">
      <dgm:prSet presAssocID="{0D8645B4-4651-4257-B5AC-419C44AE4E21}" presName="vertSpace2" presStyleLbl="node1" presStyleIdx="0" presStyleCnt="3"/>
      <dgm:spPr/>
    </dgm:pt>
    <dgm:pt modelId="{6D0FEDDA-4122-47E9-8973-921C8AD13B02}" type="pres">
      <dgm:prSet presAssocID="{0D8645B4-4651-4257-B5AC-419C44AE4E21}" presName="circle2" presStyleLbl="node1" presStyleIdx="1" presStyleCnt="3"/>
      <dgm:spPr/>
    </dgm:pt>
    <dgm:pt modelId="{9503AC46-7C85-4B3F-BD9B-1E99DC4366C4}" type="pres">
      <dgm:prSet presAssocID="{0D8645B4-4651-4257-B5AC-419C44AE4E21}" presName="rect2" presStyleLbl="alignAcc1" presStyleIdx="1" presStyleCnt="3"/>
      <dgm:spPr/>
    </dgm:pt>
    <dgm:pt modelId="{BB19BBE8-A1BA-4BF5-9F91-19FA918126E6}" type="pres">
      <dgm:prSet presAssocID="{5B062DAF-50F5-440E-BFD4-9AB3256F912D}" presName="vertSpace3" presStyleLbl="node1" presStyleIdx="1" presStyleCnt="3"/>
      <dgm:spPr/>
    </dgm:pt>
    <dgm:pt modelId="{087C7D57-AE8E-4E72-B1AB-4572423C76BD}" type="pres">
      <dgm:prSet presAssocID="{5B062DAF-50F5-440E-BFD4-9AB3256F912D}" presName="circle3" presStyleLbl="node1" presStyleIdx="2" presStyleCnt="3"/>
      <dgm:spPr/>
    </dgm:pt>
    <dgm:pt modelId="{511D8647-CA73-49C6-81F2-48AD09A06F22}" type="pres">
      <dgm:prSet presAssocID="{5B062DAF-50F5-440E-BFD4-9AB3256F912D}" presName="rect3" presStyleLbl="alignAcc1" presStyleIdx="2" presStyleCnt="3"/>
      <dgm:spPr/>
    </dgm:pt>
    <dgm:pt modelId="{DB40F369-8C16-4FB5-B2F1-1A53F5CA272C}" type="pres">
      <dgm:prSet presAssocID="{F332E1D8-C3A4-409E-9F4B-3B250414331D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FF539F36-FAB1-4DCA-A99E-8501A8D997B7}" type="pres">
      <dgm:prSet presAssocID="{F332E1D8-C3A4-409E-9F4B-3B250414331D}" presName="rect1ChTx" presStyleLbl="alignAcc1" presStyleIdx="2" presStyleCnt="3">
        <dgm:presLayoutVars>
          <dgm:bulletEnabled val="1"/>
        </dgm:presLayoutVars>
      </dgm:prSet>
      <dgm:spPr/>
    </dgm:pt>
    <dgm:pt modelId="{603DA0EF-7032-4F1A-B5AA-3CF5763D16BF}" type="pres">
      <dgm:prSet presAssocID="{0D8645B4-4651-4257-B5AC-419C44AE4E21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422C003C-7DD3-469E-802E-776BEB41FA61}" type="pres">
      <dgm:prSet presAssocID="{0D8645B4-4651-4257-B5AC-419C44AE4E21}" presName="rect2ChTx" presStyleLbl="alignAcc1" presStyleIdx="2" presStyleCnt="3">
        <dgm:presLayoutVars>
          <dgm:bulletEnabled val="1"/>
        </dgm:presLayoutVars>
      </dgm:prSet>
      <dgm:spPr/>
    </dgm:pt>
    <dgm:pt modelId="{EE18F64A-A0F5-4568-BD21-5FAB13D33976}" type="pres">
      <dgm:prSet presAssocID="{5B062DAF-50F5-440E-BFD4-9AB3256F912D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4947D130-73A5-434A-A054-E0640586463F}" type="pres">
      <dgm:prSet presAssocID="{5B062DAF-50F5-440E-BFD4-9AB3256F912D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8D4EAF03-2322-49E1-B77A-1C639F9BFC0B}" type="presOf" srcId="{F332E1D8-C3A4-409E-9F4B-3B250414331D}" destId="{CB44CF69-A2F5-4165-9012-7D21568F6246}" srcOrd="0" destOrd="0" presId="urn:microsoft.com/office/officeart/2005/8/layout/target3"/>
    <dgm:cxn modelId="{FC096B07-F503-4ED5-B059-C798DD05BD0E}" srcId="{0D8645B4-4651-4257-B5AC-419C44AE4E21}" destId="{71D4A3DC-293C-4463-B8D1-0152B949DD3A}" srcOrd="1" destOrd="0" parTransId="{444FDC1D-B12C-4B5C-92AE-3FC5F80240FF}" sibTransId="{3001238C-019B-4258-91AC-7829A8849437}"/>
    <dgm:cxn modelId="{C0075711-DD0A-43AE-A311-03E381D85D4C}" srcId="{0D8645B4-4651-4257-B5AC-419C44AE4E21}" destId="{F0DFF082-974D-491A-917F-4A481C5DFB64}" srcOrd="2" destOrd="0" parTransId="{DEA425BF-D3E0-4034-8E39-C7EE4A4ECE7C}" sibTransId="{17EC5070-20C5-4EB1-836F-EC1610C34F1F}"/>
    <dgm:cxn modelId="{884C2012-DD2A-4325-A98E-548A52234E86}" type="presOf" srcId="{71D4A3DC-293C-4463-B8D1-0152B949DD3A}" destId="{422C003C-7DD3-469E-802E-776BEB41FA61}" srcOrd="0" destOrd="1" presId="urn:microsoft.com/office/officeart/2005/8/layout/target3"/>
    <dgm:cxn modelId="{021B2315-3DDB-4265-AA1D-F1336BA47923}" srcId="{5B062DAF-50F5-440E-BFD4-9AB3256F912D}" destId="{598E7ED3-B573-4248-BCF6-6AC0626664DE}" srcOrd="3" destOrd="0" parTransId="{E36A8257-C028-4AA4-9FBB-0A5E94D64FDF}" sibTransId="{518E595C-59F1-4AA7-9759-82DCFA641BA5}"/>
    <dgm:cxn modelId="{EC8DCB22-7EE3-458F-AC63-250CF649DE4E}" type="presOf" srcId="{3854DE04-2C12-43B3-ADBF-C79377214E6E}" destId="{4947D130-73A5-434A-A054-E0640586463F}" srcOrd="0" destOrd="0" presId="urn:microsoft.com/office/officeart/2005/8/layout/target3"/>
    <dgm:cxn modelId="{71398B24-18A2-404B-ACEF-DFDF2346688C}" type="presOf" srcId="{ECFE8934-4D67-48F9-987C-03440519D127}" destId="{422C003C-7DD3-469E-802E-776BEB41FA61}" srcOrd="0" destOrd="0" presId="urn:microsoft.com/office/officeart/2005/8/layout/target3"/>
    <dgm:cxn modelId="{7B9C4235-171C-465A-B38B-92F79D6AB5B2}" type="presOf" srcId="{05B7B27D-FCC1-48A6-BD01-D3D1EB390041}" destId="{4947D130-73A5-434A-A054-E0640586463F}" srcOrd="0" destOrd="2" presId="urn:microsoft.com/office/officeart/2005/8/layout/target3"/>
    <dgm:cxn modelId="{96A0DA60-98AC-4983-962F-526E3726EEE9}" srcId="{887B8658-EDC9-4C0F-B5C6-BED221603C94}" destId="{5B062DAF-50F5-440E-BFD4-9AB3256F912D}" srcOrd="2" destOrd="0" parTransId="{5EDD6AE6-7605-4353-A79D-D124F6C6636A}" sibTransId="{E5C86407-C6FB-41AB-8E56-E0BCFB4C0800}"/>
    <dgm:cxn modelId="{0B86BA64-F980-46E4-9285-EBC99D2C76BB}" type="presOf" srcId="{53A74612-BE01-42E2-A3A2-FCC4979D81FD}" destId="{4947D130-73A5-434A-A054-E0640586463F}" srcOrd="0" destOrd="4" presId="urn:microsoft.com/office/officeart/2005/8/layout/target3"/>
    <dgm:cxn modelId="{4355D353-5309-429C-87D1-EDC3BE2E7A64}" srcId="{5B062DAF-50F5-440E-BFD4-9AB3256F912D}" destId="{214E4C30-8E32-40A6-BD1B-0E20CF749EED}" srcOrd="1" destOrd="0" parTransId="{9B1F9C53-D73D-4208-83CB-686C1EBCA212}" sibTransId="{11F5E4BE-51EB-4C22-A5D0-E038F64B1E46}"/>
    <dgm:cxn modelId="{F4AE2F7A-5B9D-45C5-BFD4-8876F0DDAA27}" srcId="{887B8658-EDC9-4C0F-B5C6-BED221603C94}" destId="{F332E1D8-C3A4-409E-9F4B-3B250414331D}" srcOrd="0" destOrd="0" parTransId="{20D0333C-EDA8-40D2-BC75-A4BED205D074}" sibTransId="{56AE0805-073B-4C3B-82E9-7A4CE49840C6}"/>
    <dgm:cxn modelId="{72586D87-4F05-44A3-987D-34F91467229F}" type="presOf" srcId="{5B062DAF-50F5-440E-BFD4-9AB3256F912D}" destId="{EE18F64A-A0F5-4568-BD21-5FAB13D33976}" srcOrd="1" destOrd="0" presId="urn:microsoft.com/office/officeart/2005/8/layout/target3"/>
    <dgm:cxn modelId="{7AA04989-6A5F-48EE-BA1E-0ED0CBC64956}" type="presOf" srcId="{BA3A8319-C7E5-4479-8E08-9203DB17A6AF}" destId="{FF539F36-FAB1-4DCA-A99E-8501A8D997B7}" srcOrd="0" destOrd="1" presId="urn:microsoft.com/office/officeart/2005/8/layout/target3"/>
    <dgm:cxn modelId="{F309EC8A-80D8-483F-9200-298057F699AB}" type="presOf" srcId="{598E7ED3-B573-4248-BCF6-6AC0626664DE}" destId="{4947D130-73A5-434A-A054-E0640586463F}" srcOrd="0" destOrd="3" presId="urn:microsoft.com/office/officeart/2005/8/layout/target3"/>
    <dgm:cxn modelId="{A7A31E98-413D-4A22-B3B3-B1E7D076CFC8}" type="presOf" srcId="{F332E1D8-C3A4-409E-9F4B-3B250414331D}" destId="{DB40F369-8C16-4FB5-B2F1-1A53F5CA272C}" srcOrd="1" destOrd="0" presId="urn:microsoft.com/office/officeart/2005/8/layout/target3"/>
    <dgm:cxn modelId="{1A02A999-A869-48EE-BB68-185CEB81F9CB}" srcId="{F332E1D8-C3A4-409E-9F4B-3B250414331D}" destId="{0A23B5E9-7A38-4F77-ACF5-5C2859851B8B}" srcOrd="0" destOrd="0" parTransId="{A386F21B-54F6-4BE1-921D-324521AF76DA}" sibTransId="{501DFE4C-818A-4D39-A747-6AA13565E1A9}"/>
    <dgm:cxn modelId="{ECE7DD9C-F8FD-40B9-BFF9-944ACD9B9A71}" srcId="{0D8645B4-4651-4257-B5AC-419C44AE4E21}" destId="{ECFE8934-4D67-48F9-987C-03440519D127}" srcOrd="0" destOrd="0" parTransId="{068B2FEC-E6E9-494B-83D1-78ECD3572BA7}" sibTransId="{F22B5A6C-97AA-476B-836A-6535D0245A22}"/>
    <dgm:cxn modelId="{6B56729D-CE7F-4A59-9B0C-25EC3F29B138}" type="presOf" srcId="{0D8645B4-4651-4257-B5AC-419C44AE4E21}" destId="{603DA0EF-7032-4F1A-B5AA-3CF5763D16BF}" srcOrd="1" destOrd="0" presId="urn:microsoft.com/office/officeart/2005/8/layout/target3"/>
    <dgm:cxn modelId="{1B4796A5-3C7D-4FB6-912A-7C231CA33C45}" type="presOf" srcId="{6DCDDACF-231B-41AA-BA05-59270A57938A}" destId="{FF539F36-FAB1-4DCA-A99E-8501A8D997B7}" srcOrd="0" destOrd="2" presId="urn:microsoft.com/office/officeart/2005/8/layout/target3"/>
    <dgm:cxn modelId="{175168AC-CEAF-46EE-BCC3-42DBAB0A3EBF}" type="presOf" srcId="{214E4C30-8E32-40A6-BD1B-0E20CF749EED}" destId="{4947D130-73A5-434A-A054-E0640586463F}" srcOrd="0" destOrd="1" presId="urn:microsoft.com/office/officeart/2005/8/layout/target3"/>
    <dgm:cxn modelId="{2052E1AC-4527-4590-BA96-D7C686E39512}" srcId="{F332E1D8-C3A4-409E-9F4B-3B250414331D}" destId="{6DCDDACF-231B-41AA-BA05-59270A57938A}" srcOrd="2" destOrd="0" parTransId="{072DFEA4-931A-4008-A541-0C8357DD0413}" sibTransId="{792382A1-25D9-4BE7-911A-10CFEC3FEB3D}"/>
    <dgm:cxn modelId="{6D7D91B0-7D66-407D-8379-83721C625884}" srcId="{F332E1D8-C3A4-409E-9F4B-3B250414331D}" destId="{BA3A8319-C7E5-4479-8E08-9203DB17A6AF}" srcOrd="1" destOrd="0" parTransId="{A00EDC47-0FB9-4D34-91FE-DF122B481FF9}" sibTransId="{0E0F80F7-1AF5-4798-B871-6C1914DC87B6}"/>
    <dgm:cxn modelId="{14AE83B3-D585-4A10-8799-2408F6465613}" srcId="{887B8658-EDC9-4C0F-B5C6-BED221603C94}" destId="{0D8645B4-4651-4257-B5AC-419C44AE4E21}" srcOrd="1" destOrd="0" parTransId="{A03BABA1-2F79-42A6-8235-51EB60145175}" sibTransId="{2FCA72F4-20F8-415A-B766-D4F34E512510}"/>
    <dgm:cxn modelId="{ACFAF0B4-F1EB-46A9-B7AA-4814A9222552}" type="presOf" srcId="{887B8658-EDC9-4C0F-B5C6-BED221603C94}" destId="{9E04090D-F50D-40C3-81A4-580649F4AE55}" srcOrd="0" destOrd="0" presId="urn:microsoft.com/office/officeart/2005/8/layout/target3"/>
    <dgm:cxn modelId="{183124B5-CDDD-47E1-9BC0-7C5D55C6A21A}" type="presOf" srcId="{0A23B5E9-7A38-4F77-ACF5-5C2859851B8B}" destId="{FF539F36-FAB1-4DCA-A99E-8501A8D997B7}" srcOrd="0" destOrd="0" presId="urn:microsoft.com/office/officeart/2005/8/layout/target3"/>
    <dgm:cxn modelId="{64657AC4-06A0-4E7D-96C2-C84129DCE547}" type="presOf" srcId="{5B062DAF-50F5-440E-BFD4-9AB3256F912D}" destId="{511D8647-CA73-49C6-81F2-48AD09A06F22}" srcOrd="0" destOrd="0" presId="urn:microsoft.com/office/officeart/2005/8/layout/target3"/>
    <dgm:cxn modelId="{187960D0-7D82-4057-83D8-6F2A55481BD1}" srcId="{5B062DAF-50F5-440E-BFD4-9AB3256F912D}" destId="{05B7B27D-FCC1-48A6-BD01-D3D1EB390041}" srcOrd="2" destOrd="0" parTransId="{47324935-3AE7-4459-84B9-342D3CDA40CF}" sibTransId="{1148FE9F-C9E3-4DB4-B993-32FA1C06FD71}"/>
    <dgm:cxn modelId="{FF4F23D9-D019-4B5D-AC70-57AE83C9B9BE}" type="presOf" srcId="{0D8645B4-4651-4257-B5AC-419C44AE4E21}" destId="{9503AC46-7C85-4B3F-BD9B-1E99DC4366C4}" srcOrd="0" destOrd="0" presId="urn:microsoft.com/office/officeart/2005/8/layout/target3"/>
    <dgm:cxn modelId="{AD77F6E6-FA82-49CE-B213-7261E7583508}" srcId="{5B062DAF-50F5-440E-BFD4-9AB3256F912D}" destId="{3854DE04-2C12-43B3-ADBF-C79377214E6E}" srcOrd="0" destOrd="0" parTransId="{449ECF95-DAE1-4B03-87CD-29D30F97EA49}" sibTransId="{CD89FFB2-DFAF-431E-91C7-34FBCD8DA392}"/>
    <dgm:cxn modelId="{2F34ADE9-9BE4-43EF-B146-F5F8158CB373}" type="presOf" srcId="{F0DFF082-974D-491A-917F-4A481C5DFB64}" destId="{422C003C-7DD3-469E-802E-776BEB41FA61}" srcOrd="0" destOrd="2" presId="urn:microsoft.com/office/officeart/2005/8/layout/target3"/>
    <dgm:cxn modelId="{245494EA-F618-4389-8069-239F7F21F491}" srcId="{5B062DAF-50F5-440E-BFD4-9AB3256F912D}" destId="{53A74612-BE01-42E2-A3A2-FCC4979D81FD}" srcOrd="4" destOrd="0" parTransId="{929EB0AB-73E3-4F40-B06C-2769F90A6B94}" sibTransId="{DF977864-0568-443A-BAD3-1E8438DE7E06}"/>
    <dgm:cxn modelId="{3242405C-4C38-4959-8FFB-F8E1CFF6C4B0}" type="presParOf" srcId="{9E04090D-F50D-40C3-81A4-580649F4AE55}" destId="{B07FBB9E-138F-48EA-B035-7DCE57014F4E}" srcOrd="0" destOrd="0" presId="urn:microsoft.com/office/officeart/2005/8/layout/target3"/>
    <dgm:cxn modelId="{B18A7994-CC82-40F9-B67F-A45EA41572FA}" type="presParOf" srcId="{9E04090D-F50D-40C3-81A4-580649F4AE55}" destId="{35B44502-6523-48DA-B91E-BF3BD3A29BAB}" srcOrd="1" destOrd="0" presId="urn:microsoft.com/office/officeart/2005/8/layout/target3"/>
    <dgm:cxn modelId="{D26AA113-14B0-4C24-9AE7-8AA7FCE1A45A}" type="presParOf" srcId="{9E04090D-F50D-40C3-81A4-580649F4AE55}" destId="{CB44CF69-A2F5-4165-9012-7D21568F6246}" srcOrd="2" destOrd="0" presId="urn:microsoft.com/office/officeart/2005/8/layout/target3"/>
    <dgm:cxn modelId="{6AC37E29-2F55-47C8-9F67-4538F04BBCBD}" type="presParOf" srcId="{9E04090D-F50D-40C3-81A4-580649F4AE55}" destId="{C2C2F4A2-F9AB-4901-8498-8F588046D4C3}" srcOrd="3" destOrd="0" presId="urn:microsoft.com/office/officeart/2005/8/layout/target3"/>
    <dgm:cxn modelId="{3044AED6-6ABE-498D-8623-017EBA2F5BC0}" type="presParOf" srcId="{9E04090D-F50D-40C3-81A4-580649F4AE55}" destId="{6D0FEDDA-4122-47E9-8973-921C8AD13B02}" srcOrd="4" destOrd="0" presId="urn:microsoft.com/office/officeart/2005/8/layout/target3"/>
    <dgm:cxn modelId="{CF982D6B-B9B0-4A5F-A77B-1F9B5275467F}" type="presParOf" srcId="{9E04090D-F50D-40C3-81A4-580649F4AE55}" destId="{9503AC46-7C85-4B3F-BD9B-1E99DC4366C4}" srcOrd="5" destOrd="0" presId="urn:microsoft.com/office/officeart/2005/8/layout/target3"/>
    <dgm:cxn modelId="{0F7A0C59-DF3B-42EC-B749-5BC8F37258AA}" type="presParOf" srcId="{9E04090D-F50D-40C3-81A4-580649F4AE55}" destId="{BB19BBE8-A1BA-4BF5-9F91-19FA918126E6}" srcOrd="6" destOrd="0" presId="urn:microsoft.com/office/officeart/2005/8/layout/target3"/>
    <dgm:cxn modelId="{277B03CB-8C6D-45DB-8647-5C56CF7C1344}" type="presParOf" srcId="{9E04090D-F50D-40C3-81A4-580649F4AE55}" destId="{087C7D57-AE8E-4E72-B1AB-4572423C76BD}" srcOrd="7" destOrd="0" presId="urn:microsoft.com/office/officeart/2005/8/layout/target3"/>
    <dgm:cxn modelId="{BC00E67E-F001-456C-AB6D-4BF970C81777}" type="presParOf" srcId="{9E04090D-F50D-40C3-81A4-580649F4AE55}" destId="{511D8647-CA73-49C6-81F2-48AD09A06F22}" srcOrd="8" destOrd="0" presId="urn:microsoft.com/office/officeart/2005/8/layout/target3"/>
    <dgm:cxn modelId="{FC987C0B-BF09-41D2-9C6E-048B68974601}" type="presParOf" srcId="{9E04090D-F50D-40C3-81A4-580649F4AE55}" destId="{DB40F369-8C16-4FB5-B2F1-1A53F5CA272C}" srcOrd="9" destOrd="0" presId="urn:microsoft.com/office/officeart/2005/8/layout/target3"/>
    <dgm:cxn modelId="{EB715920-26F8-47B6-B913-258B5ACD3977}" type="presParOf" srcId="{9E04090D-F50D-40C3-81A4-580649F4AE55}" destId="{FF539F36-FAB1-4DCA-A99E-8501A8D997B7}" srcOrd="10" destOrd="0" presId="urn:microsoft.com/office/officeart/2005/8/layout/target3"/>
    <dgm:cxn modelId="{0BF23585-54AA-4629-A768-885902787A5B}" type="presParOf" srcId="{9E04090D-F50D-40C3-81A4-580649F4AE55}" destId="{603DA0EF-7032-4F1A-B5AA-3CF5763D16BF}" srcOrd="11" destOrd="0" presId="urn:microsoft.com/office/officeart/2005/8/layout/target3"/>
    <dgm:cxn modelId="{8026A917-1F95-4A1F-99E0-EDB356D37B5E}" type="presParOf" srcId="{9E04090D-F50D-40C3-81A4-580649F4AE55}" destId="{422C003C-7DD3-469E-802E-776BEB41FA61}" srcOrd="12" destOrd="0" presId="urn:microsoft.com/office/officeart/2005/8/layout/target3"/>
    <dgm:cxn modelId="{58B7882B-7BC9-4408-B061-656FB337ED26}" type="presParOf" srcId="{9E04090D-F50D-40C3-81A4-580649F4AE55}" destId="{EE18F64A-A0F5-4568-BD21-5FAB13D33976}" srcOrd="13" destOrd="0" presId="urn:microsoft.com/office/officeart/2005/8/layout/target3"/>
    <dgm:cxn modelId="{AD6D3626-1F2E-42F0-982F-1B55543A4046}" type="presParOf" srcId="{9E04090D-F50D-40C3-81A4-580649F4AE55}" destId="{4947D130-73A5-434A-A054-E0640586463F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4D0EF-FD86-4187-B0BA-A0654C0F1DEA}">
      <dsp:nvSpPr>
        <dsp:cNvPr id="0" name=""/>
        <dsp:cNvSpPr/>
      </dsp:nvSpPr>
      <dsp:spPr>
        <a:xfrm>
          <a:off x="0" y="0"/>
          <a:ext cx="9604375" cy="10780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kern="1200" dirty="0"/>
            <a:t>Grupas sociālā darbinieka, pedagoga un atkarības speciālista vadībā, individuālās sociālā darbinieka konsultācijas, nometnes, iesaistīšanās projektos, sadarbība ar nevalstiskajām organizācijām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500" kern="1200" dirty="0"/>
        </a:p>
      </dsp:txBody>
      <dsp:txXfrm>
        <a:off x="2028676" y="0"/>
        <a:ext cx="7575698" cy="1078011"/>
      </dsp:txXfrm>
    </dsp:sp>
    <dsp:sp modelId="{9B882C37-3847-41DD-9E2A-95E62CDA48C5}">
      <dsp:nvSpPr>
        <dsp:cNvPr id="0" name=""/>
        <dsp:cNvSpPr/>
      </dsp:nvSpPr>
      <dsp:spPr>
        <a:xfrm>
          <a:off x="107801" y="107801"/>
          <a:ext cx="1920875" cy="86240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4000" b="-34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7A714-1225-413C-B721-4C54DD32887D}">
      <dsp:nvSpPr>
        <dsp:cNvPr id="0" name=""/>
        <dsp:cNvSpPr/>
      </dsp:nvSpPr>
      <dsp:spPr>
        <a:xfrm>
          <a:off x="0" y="1185813"/>
          <a:ext cx="9604375" cy="10780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kern="1200" dirty="0"/>
            <a:t>Konsultācijas (psihologs, vardarbību veikušie), grupas (izglītojošas, atbalsta)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lv-LV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lv-LV" sz="1200" kern="1200" dirty="0"/>
        </a:p>
      </dsp:txBody>
      <dsp:txXfrm>
        <a:off x="2028676" y="1185813"/>
        <a:ext cx="7575698" cy="1078011"/>
      </dsp:txXfrm>
    </dsp:sp>
    <dsp:sp modelId="{D15E6A10-1FC1-43CB-8612-621FF7CBAB1D}">
      <dsp:nvSpPr>
        <dsp:cNvPr id="0" name=""/>
        <dsp:cNvSpPr/>
      </dsp:nvSpPr>
      <dsp:spPr>
        <a:xfrm>
          <a:off x="107801" y="1293614"/>
          <a:ext cx="1920875" cy="86240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22D55D-80BD-4A1C-BA32-4224CE453E60}">
      <dsp:nvSpPr>
        <dsp:cNvPr id="0" name=""/>
        <dsp:cNvSpPr/>
      </dsp:nvSpPr>
      <dsp:spPr>
        <a:xfrm>
          <a:off x="0" y="2371626"/>
          <a:ext cx="9604375" cy="10780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kern="1200" dirty="0"/>
            <a:t>Sociālais darbinieks, sociālais pedagogs, grupu vadītājs, psihologs, </a:t>
          </a:r>
          <a:r>
            <a:rPr lang="lv-LV" sz="1500" kern="1200" dirty="0" err="1"/>
            <a:t>psihosociālais</a:t>
          </a:r>
          <a:r>
            <a:rPr lang="lv-LV" sz="1500" kern="1200" dirty="0"/>
            <a:t> konsultants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lv-LV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lv-LV" sz="1200" kern="1200"/>
        </a:p>
      </dsp:txBody>
      <dsp:txXfrm>
        <a:off x="2028676" y="2371626"/>
        <a:ext cx="7575698" cy="1078011"/>
      </dsp:txXfrm>
    </dsp:sp>
    <dsp:sp modelId="{65EC3531-4DA3-46D0-AF2C-BE5C8AB838BE}">
      <dsp:nvSpPr>
        <dsp:cNvPr id="0" name=""/>
        <dsp:cNvSpPr/>
      </dsp:nvSpPr>
      <dsp:spPr>
        <a:xfrm>
          <a:off x="107801" y="2479427"/>
          <a:ext cx="1920875" cy="86240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FBB9E-138F-48EA-B035-7DCE57014F4E}">
      <dsp:nvSpPr>
        <dsp:cNvPr id="0" name=""/>
        <dsp:cNvSpPr/>
      </dsp:nvSpPr>
      <dsp:spPr>
        <a:xfrm>
          <a:off x="0" y="0"/>
          <a:ext cx="5127811" cy="5127811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4CF69-A2F5-4165-9012-7D21568F6246}">
      <dsp:nvSpPr>
        <dsp:cNvPr id="0" name=""/>
        <dsp:cNvSpPr/>
      </dsp:nvSpPr>
      <dsp:spPr>
        <a:xfrm>
          <a:off x="2563905" y="0"/>
          <a:ext cx="7727576" cy="51278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000" kern="1200" dirty="0"/>
            <a:t>80% bērni bez pamanāma riska</a:t>
          </a:r>
        </a:p>
      </dsp:txBody>
      <dsp:txXfrm>
        <a:off x="2563905" y="0"/>
        <a:ext cx="3863788" cy="1538346"/>
      </dsp:txXfrm>
    </dsp:sp>
    <dsp:sp modelId="{6D0FEDDA-4122-47E9-8973-921C8AD13B02}">
      <dsp:nvSpPr>
        <dsp:cNvPr id="0" name=""/>
        <dsp:cNvSpPr/>
      </dsp:nvSpPr>
      <dsp:spPr>
        <a:xfrm>
          <a:off x="897368" y="1538346"/>
          <a:ext cx="3333074" cy="3333074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842315"/>
            <a:satOff val="-3972"/>
            <a:lumOff val="9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03AC46-7C85-4B3F-BD9B-1E99DC4366C4}">
      <dsp:nvSpPr>
        <dsp:cNvPr id="0" name=""/>
        <dsp:cNvSpPr/>
      </dsp:nvSpPr>
      <dsp:spPr>
        <a:xfrm>
          <a:off x="2563905" y="1538346"/>
          <a:ext cx="7727576" cy="33330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842315"/>
              <a:satOff val="-3972"/>
              <a:lumOff val="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000" kern="1200" dirty="0"/>
            <a:t>20% Riska laukā – BTA uzmanībā</a:t>
          </a:r>
        </a:p>
      </dsp:txBody>
      <dsp:txXfrm>
        <a:off x="2563905" y="1538346"/>
        <a:ext cx="3863788" cy="1538341"/>
      </dsp:txXfrm>
    </dsp:sp>
    <dsp:sp modelId="{087C7D57-AE8E-4E72-B1AB-4572423C76BD}">
      <dsp:nvSpPr>
        <dsp:cNvPr id="0" name=""/>
        <dsp:cNvSpPr/>
      </dsp:nvSpPr>
      <dsp:spPr>
        <a:xfrm>
          <a:off x="1794734" y="3076688"/>
          <a:ext cx="1538342" cy="1538342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1684631"/>
            <a:satOff val="-7944"/>
            <a:lumOff val="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1D8647-CA73-49C6-81F2-48AD09A06F22}">
      <dsp:nvSpPr>
        <dsp:cNvPr id="0" name=""/>
        <dsp:cNvSpPr/>
      </dsp:nvSpPr>
      <dsp:spPr>
        <a:xfrm>
          <a:off x="2563905" y="3076688"/>
          <a:ext cx="7727576" cy="15383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1684631"/>
              <a:satOff val="-7944"/>
              <a:lumOff val="19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000" kern="1200" dirty="0"/>
            <a:t>5% Augstā riskā, </a:t>
          </a:r>
          <a:r>
            <a:rPr lang="lv-LV" sz="3000" kern="1200" dirty="0" err="1"/>
            <a:t>terapētisks</a:t>
          </a:r>
          <a:r>
            <a:rPr lang="lv-LV" sz="3000" kern="1200" dirty="0"/>
            <a:t>, atbalstošs </a:t>
          </a:r>
          <a:r>
            <a:rPr lang="lv-LV" sz="3000" kern="1200" dirty="0" err="1"/>
            <a:t>utml</a:t>
          </a:r>
          <a:r>
            <a:rPr lang="lv-LV" sz="3000" kern="1200" dirty="0"/>
            <a:t>. darbs</a:t>
          </a:r>
        </a:p>
      </dsp:txBody>
      <dsp:txXfrm>
        <a:off x="2563905" y="3076688"/>
        <a:ext cx="3863788" cy="1538342"/>
      </dsp:txXfrm>
    </dsp:sp>
    <dsp:sp modelId="{FF539F36-FAB1-4DCA-A99E-8501A8D997B7}">
      <dsp:nvSpPr>
        <dsp:cNvPr id="0" name=""/>
        <dsp:cNvSpPr/>
      </dsp:nvSpPr>
      <dsp:spPr>
        <a:xfrm>
          <a:off x="6427694" y="0"/>
          <a:ext cx="3863788" cy="153834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Bērns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Dabīgā vide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Ģimene </a:t>
          </a:r>
        </a:p>
      </dsp:txBody>
      <dsp:txXfrm>
        <a:off x="6427694" y="0"/>
        <a:ext cx="3863788" cy="1538346"/>
      </dsp:txXfrm>
    </dsp:sp>
    <dsp:sp modelId="{422C003C-7DD3-469E-802E-776BEB41FA61}">
      <dsp:nvSpPr>
        <dsp:cNvPr id="0" name=""/>
        <dsp:cNvSpPr/>
      </dsp:nvSpPr>
      <dsp:spPr>
        <a:xfrm>
          <a:off x="6427694" y="1538346"/>
          <a:ext cx="3863788" cy="15383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Strukturēts soc. pakalpojums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Atbalsts - uzraudzība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/>
            <a:t>Intensīva </a:t>
          </a:r>
          <a:r>
            <a:rPr lang="lv-LV" sz="1400" kern="1200" dirty="0" err="1"/>
            <a:t>prevencija</a:t>
          </a:r>
          <a:endParaRPr lang="lv-LV" sz="1400" kern="1200" dirty="0"/>
        </a:p>
      </dsp:txBody>
      <dsp:txXfrm>
        <a:off x="6427694" y="1538346"/>
        <a:ext cx="3863788" cy="1538341"/>
      </dsp:txXfrm>
    </dsp:sp>
    <dsp:sp modelId="{4947D130-73A5-434A-A054-E0640586463F}">
      <dsp:nvSpPr>
        <dsp:cNvPr id="0" name=""/>
        <dsp:cNvSpPr/>
      </dsp:nvSpPr>
      <dsp:spPr>
        <a:xfrm>
          <a:off x="6427694" y="3076688"/>
          <a:ext cx="3863788" cy="153834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dirty="0">
              <a:solidFill>
                <a:schemeClr val="accent2">
                  <a:lumMod val="75000"/>
                </a:schemeClr>
              </a:solidFill>
            </a:rPr>
            <a:t>Valstiski risināmi uzdevumi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dirty="0"/>
            <a:t> </a:t>
          </a:r>
          <a:r>
            <a:rPr lang="lv-LV" sz="1400" kern="1200" dirty="0"/>
            <a:t>Soc. rehabilitācija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/>
            <a:t>Individuāla </a:t>
          </a:r>
          <a:r>
            <a:rPr lang="lv-LV" sz="1400" kern="1200" dirty="0"/>
            <a:t>atbalsta programma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 err="1"/>
            <a:t>Multidisciplināra</a:t>
          </a:r>
          <a:r>
            <a:rPr lang="lv-LV" sz="1400" kern="1200" dirty="0"/>
            <a:t> iejaukšanās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lv-LV" sz="1200" kern="1200" dirty="0"/>
        </a:p>
      </dsp:txBody>
      <dsp:txXfrm>
        <a:off x="6427694" y="3076688"/>
        <a:ext cx="3863788" cy="1538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10/4/2021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232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B51D42F-229A-4A63-91B6-F592DA5E89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Iestāžu sadarbības pieredze Saldus pašvaldībā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B674E8B2-D979-494E-B0B2-D1A2F4DB8D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Ina Behmane, Saldus novada pašvaldības aģentūra «Sociālais dienests» direktore</a:t>
            </a:r>
          </a:p>
        </p:txBody>
      </p:sp>
    </p:spTree>
    <p:extLst>
      <p:ext uri="{BB962C8B-B14F-4D97-AF65-F5344CB8AC3E}">
        <p14:creationId xmlns:p14="http://schemas.microsoft.com/office/powerpoint/2010/main" val="3315636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Ko spējam un ko nespējam?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83593011"/>
              </p:ext>
            </p:extLst>
          </p:nvPr>
        </p:nvGraphicFramePr>
        <p:xfrm>
          <a:off x="1129554" y="1452282"/>
          <a:ext cx="10291482" cy="5127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CD632FE-F8AE-4C36-B160-1CBAF64F7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164623"/>
          </a:xfrm>
        </p:spPr>
        <p:txBody>
          <a:bodyPr/>
          <a:lstStyle/>
          <a:p>
            <a:r>
              <a:rPr lang="lv-LV" dirty="0"/>
              <a:t>Mēs esam atbildīgi ne vien par to, ko darām, bet arī par to, ko nedarām!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5395B492-63B8-4940-A9D7-E957969F8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1531" y="3018409"/>
            <a:ext cx="8630446" cy="1683082"/>
          </a:xfrm>
        </p:spPr>
        <p:txBody>
          <a:bodyPr>
            <a:normAutofit/>
          </a:bodyPr>
          <a:lstStyle/>
          <a:p>
            <a:r>
              <a:rPr lang="lv-LV" sz="2000" dirty="0"/>
              <a:t>Optimists redz iespēju katrās briesmās, pesimists redz briesmas katrā iespējā.</a:t>
            </a:r>
            <a:br>
              <a:rPr lang="lv-LV" sz="2000" dirty="0"/>
            </a:br>
            <a:r>
              <a:rPr lang="lv-LV" sz="2000" dirty="0"/>
              <a:t>Vinstons Čerčils</a:t>
            </a:r>
          </a:p>
        </p:txBody>
      </p:sp>
    </p:spTree>
    <p:extLst>
      <p:ext uri="{BB962C8B-B14F-4D97-AF65-F5344CB8AC3E}">
        <p14:creationId xmlns:p14="http://schemas.microsoft.com/office/powerpoint/2010/main" val="3805857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1D75645-639B-4E32-8B9A-2F6ED486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Sākums un pamats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E4DBE310-668E-4CE0-A2B2-FF6BFE672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Starpinstitūciju sadarbības komisija sociālajam riskam pakļauto bērnu un jauniešu atbalstam Saldū oficiāli darbojas no 2012.gada novembra- apstiprināts nolikums;</a:t>
            </a:r>
          </a:p>
          <a:p>
            <a:r>
              <a:rPr lang="lv-LV" dirty="0"/>
              <a:t>80% komisijas dalībnieku- nemainīgi;</a:t>
            </a:r>
          </a:p>
          <a:p>
            <a:r>
              <a:rPr lang="lv-LV" dirty="0"/>
              <a:t>Pārstāvētās institūcijas- bāriņtiesa, sociālais dienests, izglītības pārvalde, valsts un pašvaldību policija;</a:t>
            </a:r>
          </a:p>
          <a:p>
            <a:r>
              <a:rPr lang="lv-LV" dirty="0"/>
              <a:t>Nolikums-pamats, bet sistēma- visu komisijas locekļu kopdarbs, pētot, analizējot un mācoties, </a:t>
            </a:r>
            <a:r>
              <a:rPr lang="lv-LV" u="sng" dirty="0"/>
              <a:t>respektējot katras iestādes pienesumu un atbalsta iespējas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3631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1">
            <a:extLst>
              <a:ext uri="{FF2B5EF4-FFF2-40B4-BE49-F238E27FC236}">
                <a16:creationId xmlns:a16="http://schemas.microsoft.com/office/drawing/2014/main" id="{6223E661-66E5-454B-8CED-A3236DCC5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altLang="lv-LV" dirty="0"/>
              <a:t>Komisija- cilvēki, kuru uzdevums ir palīdzēt!</a:t>
            </a:r>
          </a:p>
          <a:p>
            <a:r>
              <a:rPr lang="lv-LV" altLang="lv-LV" dirty="0"/>
              <a:t>Katras institūcijas iedziļināšanās konkrētā situācijā;</a:t>
            </a:r>
          </a:p>
          <a:p>
            <a:r>
              <a:rPr lang="lv-LV" altLang="lv-LV" dirty="0"/>
              <a:t>Kas? Ko? Kad? Līdz kuram laikam? </a:t>
            </a:r>
          </a:p>
          <a:p>
            <a:r>
              <a:rPr lang="lv-LV" altLang="lv-LV" dirty="0"/>
              <a:t>Stiprināt gan vecākus, gan bērnus ;</a:t>
            </a:r>
          </a:p>
          <a:p>
            <a:r>
              <a:rPr lang="lv-LV" altLang="lv-LV" dirty="0"/>
              <a:t>Laika rāmis 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4DA566-57AB-46CA-96D9-937E95BDB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v-LV" dirty="0"/>
              <a:t> Rezultātu nodrošina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B0F71CB-F8C8-476D-AE0B-5123B33A1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Sadarbības  stratēģiskie pamati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BE6E76B-88A0-4BD4-9594-D19C0E810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No 2010.gada «KĀRTĪBA par sadarbību bērnu problēmu risināšanā», kas nosaka visu iesaistīto personu un institūciju pienākumus ;</a:t>
            </a:r>
          </a:p>
          <a:p>
            <a:r>
              <a:rPr lang="lv-LV" dirty="0">
                <a:solidFill>
                  <a:schemeClr val="accent2">
                    <a:lumMod val="75000"/>
                  </a:schemeClr>
                </a:solidFill>
              </a:rPr>
              <a:t>«Ja tu darīsi, kā esi darījis vienmēr, tu saņemsi to, ko esi saņēmis vienmēr». </a:t>
            </a:r>
            <a:r>
              <a:rPr lang="lv-LV" dirty="0" err="1">
                <a:solidFill>
                  <a:schemeClr val="accent2">
                    <a:lumMod val="75000"/>
                  </a:schemeClr>
                </a:solidFill>
              </a:rPr>
              <a:t>Dž</a:t>
            </a:r>
            <a:r>
              <a:rPr lang="lv-LV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lv-LV" dirty="0" err="1">
                <a:solidFill>
                  <a:schemeClr val="accent2">
                    <a:lumMod val="75000"/>
                  </a:schemeClr>
                </a:solidFill>
              </a:rPr>
              <a:t>Vašingtons</a:t>
            </a:r>
            <a:endParaRPr lang="lv-LV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lv-LV" dirty="0"/>
              <a:t>Starpinstitūciju sadarbības komisijas un izglītības iestāžu komandu kopējas mācības;</a:t>
            </a:r>
          </a:p>
          <a:p>
            <a:r>
              <a:rPr lang="lv-LV" dirty="0"/>
              <a:t>2018.gads «Bērnu tiesību aizsardzības komandas nolikums»;</a:t>
            </a:r>
          </a:p>
          <a:p>
            <a:r>
              <a:rPr lang="lv-LV" dirty="0"/>
              <a:t>Katras izglītības iestādes darbinieku un starpinstitūciju komisijas tikšanās izglītības iestādēs.</a:t>
            </a:r>
          </a:p>
          <a:p>
            <a:endParaRPr lang="lv-LV" dirty="0"/>
          </a:p>
          <a:p>
            <a:endParaRPr lang="lv-LV" dirty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45146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A442A38-6383-42D3-857A-7099877C1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Ko nozīmēja darboties citādi?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FF588B4-E2AD-402A-87F7-E3EC53C27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Problēmu iepazīst, risina un veido sadarbību ar ģimeni vietā, kur tā radusies;</a:t>
            </a:r>
          </a:p>
          <a:p>
            <a:r>
              <a:rPr lang="lv-LV" dirty="0"/>
              <a:t>Visi iesaistītie darbojas vienlīdz ieinteresēti;</a:t>
            </a:r>
          </a:p>
          <a:p>
            <a:r>
              <a:rPr lang="lv-LV" dirty="0"/>
              <a:t>LIELĀ KOMISIJA- izņēmuma gadījumā!</a:t>
            </a:r>
          </a:p>
          <a:p>
            <a:pPr marL="0" indent="0" algn="l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30161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Bērnu tiesību aizsardzības komanda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0" y="1499562"/>
            <a:ext cx="6096000" cy="385887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just">
              <a:lnSpc>
                <a:spcPct val="106000"/>
              </a:lnSpc>
              <a:spcAft>
                <a:spcPts val="800"/>
              </a:spcAft>
            </a:pPr>
            <a:r>
              <a:rPr lang="lv-LV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Var iekļaut šādus dalībniekus: </a:t>
            </a:r>
            <a:endParaRPr lang="lv-L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Pašvaldības iestādes - Saldus novada p/a “Sociālais dienests” sociālais darbinieks, ģimenes asistents, psihologs;</a:t>
            </a:r>
            <a:endParaRPr lang="lv-L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Pašvaldības izglītības iestāžu administrācijas pārstāvis, sociālais pedagogs, klases audzinātājs;</a:t>
            </a:r>
            <a:endParaRPr lang="lv-L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Bāriņtiesas pārstāvis;</a:t>
            </a:r>
            <a:endParaRPr lang="lv-L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Izglītības pārvaldes pārstāvis;</a:t>
            </a:r>
            <a:endParaRPr lang="lv-L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Pašvaldības policijas pārstāvis;</a:t>
            </a:r>
            <a:endParaRPr lang="lv-L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Jaunatnes lietu speciālists/jaunatnes darbinieks;</a:t>
            </a:r>
            <a:endParaRPr lang="lv-L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Bērna ģimenes ārsts;</a:t>
            </a:r>
            <a:endParaRPr lang="lv-L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Valsts policijas Kurzemes reģionālās pārvaldes Saldus iecirkņa Kārtības policijas nodaļas pārstāvis;</a:t>
            </a:r>
            <a:endParaRPr lang="lv-L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Valsts probācijas dienesta pārstāvis;</a:t>
            </a:r>
            <a:endParaRPr lang="lv-L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cits uzaicinātais pārstāvis.</a:t>
            </a:r>
            <a:endParaRPr lang="lv-L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35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Gadījuma vadītājs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Nosaka konkrētās komandas dalībniekus;</a:t>
            </a:r>
          </a:p>
          <a:p>
            <a:r>
              <a:rPr lang="lv-LV" dirty="0"/>
              <a:t>Izziņo tikšanās laiku;</a:t>
            </a:r>
          </a:p>
          <a:p>
            <a:r>
              <a:rPr lang="lv-LV" dirty="0"/>
              <a:t>Seko,lai uzdevumus fiksē protokolā (izstrādātā veidlapā);</a:t>
            </a:r>
          </a:p>
          <a:p>
            <a:r>
              <a:rPr lang="lv-LV" dirty="0"/>
              <a:t>Nosaka nākamo tikšanos;</a:t>
            </a:r>
          </a:p>
          <a:p>
            <a:r>
              <a:rPr lang="lv-LV" dirty="0"/>
              <a:t>Ziņo skolas vadībai,ja komandas darbs nav produktīvs un nepieciešama Starpinstitūcijas komisijas iesaiste.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4037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Galvenie ieguvumi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Ģimenei draudzīgāka saskarsme;</a:t>
            </a:r>
          </a:p>
          <a:p>
            <a:r>
              <a:rPr lang="lv-LV" dirty="0"/>
              <a:t>Konkrētāki uzdevumi;</a:t>
            </a:r>
          </a:p>
          <a:p>
            <a:r>
              <a:rPr lang="lv-LV" dirty="0"/>
              <a:t>Īstermiņa (līdz 2 nedēļām);</a:t>
            </a:r>
          </a:p>
          <a:p>
            <a:r>
              <a:rPr lang="lv-LV" dirty="0"/>
              <a:t>Lielāka atbildība, atsaucība no komandas vadītāja;</a:t>
            </a:r>
          </a:p>
          <a:p>
            <a:r>
              <a:rPr lang="lv-LV" dirty="0"/>
              <a:t>Elastīgāka komandas izmaiņas (speciālistu papildināšana);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0978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0B4D096-4A41-4890-AE64-BEAD6BC27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Rezultāti= atbalsta sistēma</a:t>
            </a:r>
          </a:p>
        </p:txBody>
      </p:sp>
      <p:graphicFrame>
        <p:nvGraphicFramePr>
          <p:cNvPr id="4" name="Satura vietturis 3">
            <a:extLst>
              <a:ext uri="{FF2B5EF4-FFF2-40B4-BE49-F238E27FC236}">
                <a16:creationId xmlns:a16="http://schemas.microsoft.com/office/drawing/2014/main" id="{2655DE39-2F09-41D4-BE3D-E597F7E976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959116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401637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301</TotalTime>
  <Words>527</Words>
  <Application>Microsoft Office PowerPoint</Application>
  <PresentationFormat>Platekrāna</PresentationFormat>
  <Paragraphs>69</Paragraphs>
  <Slides>11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Times New Roman</vt:lpstr>
      <vt:lpstr>Galerija</vt:lpstr>
      <vt:lpstr>Iestāžu sadarbības pieredze Saldus pašvaldībā</vt:lpstr>
      <vt:lpstr>Sākums un pamats</vt:lpstr>
      <vt:lpstr> Rezultātu nodrošina</vt:lpstr>
      <vt:lpstr>Sadarbības  stratēģiskie pamati</vt:lpstr>
      <vt:lpstr>Ko nozīmēja darboties citādi?</vt:lpstr>
      <vt:lpstr>Bērnu tiesību aizsardzības komanda</vt:lpstr>
      <vt:lpstr>Gadījuma vadītājs</vt:lpstr>
      <vt:lpstr>Galvenie ieguvumi</vt:lpstr>
      <vt:lpstr>Rezultāti= atbalsta sistēma</vt:lpstr>
      <vt:lpstr>Ko spējam un ko nespējam?</vt:lpstr>
      <vt:lpstr>Mēs esam atbildīgi ne vien par to, ko darām, bet arī par to, ko nedarām!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Iestāžu sadarbības pieredze Saldus pašvaldībā</dc:title>
  <dc:creator>Ina Behmane</dc:creator>
  <cp:lastModifiedBy>Ina Behmane</cp:lastModifiedBy>
  <cp:revision>5</cp:revision>
  <dcterms:created xsi:type="dcterms:W3CDTF">2021-09-29T06:10:41Z</dcterms:created>
  <dcterms:modified xsi:type="dcterms:W3CDTF">2021-10-04T12:41:55Z</dcterms:modified>
</cp:coreProperties>
</file>